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6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275" r:id="rId41"/>
    <p:sldId id="301" r:id="rId42"/>
    <p:sldId id="303" r:id="rId43"/>
    <p:sldId id="306" r:id="rId44"/>
    <p:sldId id="304" r:id="rId45"/>
    <p:sldId id="305" r:id="rId46"/>
    <p:sldId id="308" r:id="rId47"/>
    <p:sldId id="307" r:id="rId48"/>
    <p:sldId id="310" r:id="rId49"/>
    <p:sldId id="314" r:id="rId50"/>
    <p:sldId id="344" r:id="rId51"/>
    <p:sldId id="318" r:id="rId52"/>
    <p:sldId id="345" r:id="rId53"/>
    <p:sldId id="321" r:id="rId54"/>
    <p:sldId id="347" r:id="rId55"/>
    <p:sldId id="348" r:id="rId56"/>
    <p:sldId id="349" r:id="rId57"/>
    <p:sldId id="311" r:id="rId58"/>
    <p:sldId id="350" r:id="rId59"/>
    <p:sldId id="312" r:id="rId60"/>
    <p:sldId id="317" r:id="rId61"/>
    <p:sldId id="313" r:id="rId62"/>
    <p:sldId id="316" r:id="rId63"/>
    <p:sldId id="315" r:id="rId64"/>
    <p:sldId id="319" r:id="rId65"/>
    <p:sldId id="320" r:id="rId66"/>
    <p:sldId id="352" r:id="rId67"/>
    <p:sldId id="346" r:id="rId68"/>
    <p:sldId id="351" r:id="rId69"/>
    <p:sldId id="354" r:id="rId70"/>
    <p:sldId id="355" r:id="rId71"/>
    <p:sldId id="356" r:id="rId72"/>
    <p:sldId id="358" r:id="rId73"/>
    <p:sldId id="357" r:id="rId74"/>
    <p:sldId id="353" r:id="rId75"/>
    <p:sldId id="361" r:id="rId76"/>
    <p:sldId id="365" r:id="rId77"/>
    <p:sldId id="368" r:id="rId78"/>
    <p:sldId id="359" r:id="rId79"/>
    <p:sldId id="363" r:id="rId80"/>
    <p:sldId id="362" r:id="rId81"/>
    <p:sldId id="366" r:id="rId82"/>
    <p:sldId id="367" r:id="rId83"/>
    <p:sldId id="369" r:id="rId84"/>
    <p:sldId id="436" r:id="rId85"/>
    <p:sldId id="412" r:id="rId86"/>
    <p:sldId id="438" r:id="rId87"/>
    <p:sldId id="439" r:id="rId88"/>
    <p:sldId id="427" r:id="rId89"/>
    <p:sldId id="437" r:id="rId90"/>
    <p:sldId id="419" r:id="rId91"/>
    <p:sldId id="263" r:id="rId92"/>
    <p:sldId id="442" r:id="rId93"/>
    <p:sldId id="440" r:id="rId94"/>
    <p:sldId id="370" r:id="rId95"/>
    <p:sldId id="371" r:id="rId96"/>
    <p:sldId id="372" r:id="rId97"/>
    <p:sldId id="433" r:id="rId98"/>
    <p:sldId id="373" r:id="rId99"/>
    <p:sldId id="374" r:id="rId100"/>
    <p:sldId id="434" r:id="rId101"/>
    <p:sldId id="376" r:id="rId102"/>
    <p:sldId id="377" r:id="rId103"/>
    <p:sldId id="444" r:id="rId104"/>
    <p:sldId id="375" r:id="rId105"/>
    <p:sldId id="435" r:id="rId106"/>
    <p:sldId id="443" r:id="rId107"/>
    <p:sldId id="441" r:id="rId108"/>
    <p:sldId id="450" r:id="rId109"/>
    <p:sldId id="445" r:id="rId110"/>
    <p:sldId id="446" r:id="rId111"/>
    <p:sldId id="447" r:id="rId112"/>
    <p:sldId id="448" r:id="rId113"/>
    <p:sldId id="451" r:id="rId114"/>
    <p:sldId id="459" r:id="rId115"/>
    <p:sldId id="449" r:id="rId116"/>
    <p:sldId id="453" r:id="rId117"/>
    <p:sldId id="456" r:id="rId118"/>
    <p:sldId id="457" r:id="rId119"/>
    <p:sldId id="452" r:id="rId120"/>
    <p:sldId id="458" r:id="rId121"/>
    <p:sldId id="454" r:id="rId122"/>
    <p:sldId id="460" r:id="rId123"/>
    <p:sldId id="463" r:id="rId124"/>
    <p:sldId id="468" r:id="rId125"/>
    <p:sldId id="461" r:id="rId126"/>
    <p:sldId id="474" r:id="rId127"/>
    <p:sldId id="464" r:id="rId128"/>
    <p:sldId id="465" r:id="rId129"/>
    <p:sldId id="466" r:id="rId130"/>
    <p:sldId id="467" r:id="rId131"/>
    <p:sldId id="462" r:id="rId132"/>
    <p:sldId id="455" r:id="rId133"/>
    <p:sldId id="469" r:id="rId134"/>
    <p:sldId id="470" r:id="rId135"/>
    <p:sldId id="471" r:id="rId136"/>
    <p:sldId id="472" r:id="rId137"/>
    <p:sldId id="473" r:id="rId138"/>
    <p:sldId id="477" r:id="rId139"/>
    <p:sldId id="478" r:id="rId140"/>
    <p:sldId id="482" r:id="rId141"/>
    <p:sldId id="479" r:id="rId142"/>
    <p:sldId id="475" r:id="rId143"/>
    <p:sldId id="480" r:id="rId144"/>
    <p:sldId id="481" r:id="rId145"/>
    <p:sldId id="500" r:id="rId146"/>
    <p:sldId id="501" r:id="rId147"/>
    <p:sldId id="502" r:id="rId148"/>
    <p:sldId id="503" r:id="rId149"/>
    <p:sldId id="505" r:id="rId150"/>
    <p:sldId id="506" r:id="rId151"/>
    <p:sldId id="504" r:id="rId152"/>
    <p:sldId id="507" r:id="rId153"/>
    <p:sldId id="508" r:id="rId154"/>
    <p:sldId id="509" r:id="rId155"/>
    <p:sldId id="498" r:id="rId156"/>
    <p:sldId id="499" r:id="rId157"/>
    <p:sldId id="494" r:id="rId158"/>
    <p:sldId id="497" r:id="rId159"/>
    <p:sldId id="495" r:id="rId160"/>
    <p:sldId id="496" r:id="rId161"/>
    <p:sldId id="486" r:id="rId162"/>
    <p:sldId id="484" r:id="rId163"/>
    <p:sldId id="517" r:id="rId164"/>
    <p:sldId id="511" r:id="rId165"/>
    <p:sldId id="512" r:id="rId166"/>
    <p:sldId id="516" r:id="rId167"/>
    <p:sldId id="510" r:id="rId168"/>
    <p:sldId id="518" r:id="rId169"/>
    <p:sldId id="521" r:id="rId170"/>
    <p:sldId id="520" r:id="rId171"/>
    <p:sldId id="513" r:id="rId172"/>
    <p:sldId id="528" r:id="rId173"/>
    <p:sldId id="529" r:id="rId174"/>
    <p:sldId id="526" r:id="rId1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6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microsoft.com/office/2016/11/relationships/changesInfo" Target="changesInfos/changesInfo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commentAuthors" Target="commentAuthor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 sldOrd">
      <pc:chgData name="Zhao Xiong" userId="5eba49e5-2895-4cd9-83e8-b3064fe76704" providerId="ADAL" clId="{6E8B5973-D01E-47F1-B412-4E1C4AF903BE}" dt="2022-10-13T18:04:47.888" v="3355" actId="1076"/>
      <pc:docMkLst>
        <pc:docMk/>
      </pc:docMkLst>
      <pc:sldChg chg="add">
        <pc:chgData name="Zhao Xiong" userId="5eba49e5-2895-4cd9-83e8-b3064fe76704" providerId="ADAL" clId="{6E8B5973-D01E-47F1-B412-4E1C4AF903BE}" dt="2022-10-11T17:13:03.630" v="1612"/>
        <pc:sldMkLst>
          <pc:docMk/>
          <pc:sldMk cId="1033714728" sldId="263"/>
        </pc:sldMkLst>
      </pc:sldChg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Sp modSp add">
        <pc:chgData name="Zhao Xiong" userId="5eba49e5-2895-4cd9-83e8-b3064fe76704" providerId="ADAL" clId="{6E8B5973-D01E-47F1-B412-4E1C4AF903BE}" dt="2022-10-12T12:39:33.116" v="3161" actId="14100"/>
        <pc:sldMkLst>
          <pc:docMk/>
          <pc:sldMk cId="4008420272" sldId="375"/>
        </pc:sldMkLst>
        <pc:spChg chg="add mod">
          <ac:chgData name="Zhao Xiong" userId="5eba49e5-2895-4cd9-83e8-b3064fe76704" providerId="ADAL" clId="{6E8B5973-D01E-47F1-B412-4E1C4AF903BE}" dt="2022-10-12T12:39:09.516" v="3159" actId="14100"/>
          <ac:spMkLst>
            <pc:docMk/>
            <pc:sldMk cId="4008420272" sldId="375"/>
            <ac:spMk id="2" creationId="{73A33483-3F57-443F-906D-066AAE902B81}"/>
          </ac:spMkLst>
        </pc:spChg>
        <pc:spChg chg="add mod">
          <ac:chgData name="Zhao Xiong" userId="5eba49e5-2895-4cd9-83e8-b3064fe76704" providerId="ADAL" clId="{6E8B5973-D01E-47F1-B412-4E1C4AF903BE}" dt="2022-10-12T12:39:03.805" v="3157" actId="14100"/>
          <ac:spMkLst>
            <pc:docMk/>
            <pc:sldMk cId="4008420272" sldId="375"/>
            <ac:spMk id="3" creationId="{9ECCC7F3-29E3-4AD3-A168-26D8F4270AC3}"/>
          </ac:spMkLst>
        </pc:spChg>
        <pc:spChg chg="mod">
          <ac:chgData name="Zhao Xiong" userId="5eba49e5-2895-4cd9-83e8-b3064fe76704" providerId="ADAL" clId="{6E8B5973-D01E-47F1-B412-4E1C4AF903BE}" dt="2022-10-11T18:10:41.460" v="2792" actId="20577"/>
          <ac:spMkLst>
            <pc:docMk/>
            <pc:sldMk cId="4008420272" sldId="375"/>
            <ac:spMk id="5" creationId="{F944C8FA-EB27-4CE0-975A-328CAFA23A2E}"/>
          </ac:spMkLst>
        </pc:spChg>
        <pc:grpChg chg="add">
          <ac:chgData name="Zhao Xiong" userId="5eba49e5-2895-4cd9-83e8-b3064fe76704" providerId="ADAL" clId="{6E8B5973-D01E-47F1-B412-4E1C4AF903BE}" dt="2022-10-11T18:10:27.545" v="2736"/>
          <ac:grpSpMkLst>
            <pc:docMk/>
            <pc:sldMk cId="4008420272" sldId="375"/>
            <ac:grpSpMk id="4" creationId="{0B245487-E1E0-47A7-974D-C14F6E38ACC7}"/>
          </ac:grpSpMkLst>
        </pc:grpChg>
        <pc:picChg chg="add mod">
          <ac:chgData name="Zhao Xiong" userId="5eba49e5-2895-4cd9-83e8-b3064fe76704" providerId="ADAL" clId="{6E8B5973-D01E-47F1-B412-4E1C4AF903BE}" dt="2022-10-12T12:38:58.210" v="3155" actId="1035"/>
          <ac:picMkLst>
            <pc:docMk/>
            <pc:sldMk cId="4008420272" sldId="375"/>
            <ac:picMk id="7" creationId="{A9740028-EFA2-4A89-A891-CDDD8B871068}"/>
          </ac:picMkLst>
        </pc:picChg>
        <pc:picChg chg="add mod">
          <ac:chgData name="Zhao Xiong" userId="5eba49e5-2895-4cd9-83e8-b3064fe76704" providerId="ADAL" clId="{6E8B5973-D01E-47F1-B412-4E1C4AF903BE}" dt="2022-10-12T12:39:33.116" v="3161" actId="14100"/>
          <ac:picMkLst>
            <pc:docMk/>
            <pc:sldMk cId="4008420272" sldId="375"/>
            <ac:picMk id="8" creationId="{648C09AB-534E-4900-925B-6CB1C9BAAC1B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8:02:22.361" v="2628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8:02:22.361" v="2628" actId="1076"/>
          <ac:spMkLst>
            <pc:docMk/>
            <pc:sldMk cId="2437094686" sldId="377"/>
            <ac:spMk id="7" creationId="{4157D2CB-EC5D-493A-88C9-C30A5CD9220C}"/>
          </ac:spMkLst>
        </pc:spChg>
        <pc:spChg chg="add del mod">
          <ac:chgData name="Zhao Xiong" userId="5eba49e5-2895-4cd9-83e8-b3064fe76704" providerId="ADAL" clId="{6E8B5973-D01E-47F1-B412-4E1C4AF903BE}" dt="2022-10-11T18:02:20.323" v="2627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 mod">
          <ac:chgData name="Zhao Xiong" userId="5eba49e5-2895-4cd9-83e8-b3064fe76704" providerId="ADAL" clId="{6E8B5973-D01E-47F1-B412-4E1C4AF903BE}" dt="2022-10-11T17:19:16.785" v="2496" actId="1076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0" creationId="{2C90BA18-BAB0-48D3-90FD-7BE75877698E}"/>
          </ac:picMkLst>
        </pc:picChg>
        <pc:picChg chg="add mod">
          <ac:chgData name="Zhao Xiong" userId="5eba49e5-2895-4cd9-83e8-b3064fe76704" providerId="ADAL" clId="{6E8B5973-D01E-47F1-B412-4E1C4AF903BE}" dt="2022-10-11T18:02:22.361" v="2628" actId="1076"/>
          <ac:picMkLst>
            <pc:docMk/>
            <pc:sldMk cId="2437094686" sldId="377"/>
            <ac:picMk id="11" creationId="{CEB7243E-DA9D-4B19-A3C9-704137AC47B7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 ord">
        <pc:chgData name="Zhao Xiong" userId="5eba49e5-2895-4cd9-83e8-b3064fe76704" providerId="ADAL" clId="{6E8B5973-D01E-47F1-B412-4E1C4AF903BE}" dt="2022-10-11T17:14:41.291" v="1655"/>
        <pc:sldMkLst>
          <pc:docMk/>
          <pc:sldMk cId="2084974570" sldId="419"/>
        </pc:sldMkLst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3188725725" sldId="427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modSp add">
        <pc:chgData name="Zhao Xiong" userId="5eba49e5-2895-4cd9-83e8-b3064fe76704" providerId="ADAL" clId="{6E8B5973-D01E-47F1-B412-4E1C4AF903BE}" dt="2022-10-13T12:11:29.819" v="3263" actId="20577"/>
        <pc:sldMkLst>
          <pc:docMk/>
          <pc:sldMk cId="1059945390" sldId="435"/>
        </pc:sldMkLst>
        <pc:spChg chg="mod">
          <ac:chgData name="Zhao Xiong" userId="5eba49e5-2895-4cd9-83e8-b3064fe76704" providerId="ADAL" clId="{6E8B5973-D01E-47F1-B412-4E1C4AF903BE}" dt="2022-10-11T18:37:43.901" v="2868" actId="20577"/>
          <ac:spMkLst>
            <pc:docMk/>
            <pc:sldMk cId="1059945390" sldId="435"/>
            <ac:spMk id="3" creationId="{3F312F52-002C-4224-A945-4A23B2756981}"/>
          </ac:spMkLst>
        </pc:spChg>
        <pc:spChg chg="add mod">
          <ac:chgData name="Zhao Xiong" userId="5eba49e5-2895-4cd9-83e8-b3064fe76704" providerId="ADAL" clId="{6E8B5973-D01E-47F1-B412-4E1C4AF903BE}" dt="2022-10-13T12:11:29.819" v="3263" actId="20577"/>
          <ac:spMkLst>
            <pc:docMk/>
            <pc:sldMk cId="1059945390" sldId="435"/>
            <ac:spMk id="5" creationId="{B1D58DAF-B494-465C-85D5-3010A4D14D6C}"/>
          </ac:spMkLst>
        </pc:spChg>
        <pc:grpChg chg="add">
          <ac:chgData name="Zhao Xiong" userId="5eba49e5-2895-4cd9-83e8-b3064fe76704" providerId="ADAL" clId="{6E8B5973-D01E-47F1-B412-4E1C4AF903BE}" dt="2022-10-11T18:37:32.340" v="2797"/>
          <ac:grpSpMkLst>
            <pc:docMk/>
            <pc:sldMk cId="1059945390" sldId="435"/>
            <ac:grpSpMk id="2" creationId="{98FF9418-24EA-4316-B3AC-FE5735D0CA02}"/>
          </ac:grpSpMkLst>
        </pc:grpChg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2:30.246" v="1610"/>
        <pc:sldMkLst>
          <pc:docMk/>
          <pc:sldMk cId="1146325737" sldId="437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  <pc:sldChg chg="delSp modSp add ord">
        <pc:chgData name="Zhao Xiong" userId="5eba49e5-2895-4cd9-83e8-b3064fe76704" providerId="ADAL" clId="{6E8B5973-D01E-47F1-B412-4E1C4AF903BE}" dt="2022-10-11T17:20:38.180" v="2620" actId="5793"/>
        <pc:sldMkLst>
          <pc:docMk/>
          <pc:sldMk cId="3803756095" sldId="442"/>
        </pc:sldMkLst>
        <pc:spChg chg="mod">
          <ac:chgData name="Zhao Xiong" userId="5eba49e5-2895-4cd9-83e8-b3064fe76704" providerId="ADAL" clId="{6E8B5973-D01E-47F1-B412-4E1C4AF903BE}" dt="2022-10-11T17:20:38.180" v="2620" actId="5793"/>
          <ac:spMkLst>
            <pc:docMk/>
            <pc:sldMk cId="3803756095" sldId="442"/>
            <ac:spMk id="11" creationId="{0C038B21-3311-4481-A0A0-563AD2D32343}"/>
          </ac:spMkLst>
        </pc:spChg>
        <pc:spChg chg="mod">
          <ac:chgData name="Zhao Xiong" userId="5eba49e5-2895-4cd9-83e8-b3064fe76704" providerId="ADAL" clId="{6E8B5973-D01E-47F1-B412-4E1C4AF903BE}" dt="2022-10-11T17:14:32.588" v="1653" actId="20577"/>
          <ac:spMkLst>
            <pc:docMk/>
            <pc:sldMk cId="3803756095" sldId="442"/>
            <ac:spMk id="15" creationId="{3CEBD359-0A40-4D9F-8501-C53FC0FA092E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1" creationId="{09860FCC-CEBD-4DE0-A65F-23531B9F3B69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2" creationId="{0813C6D7-336B-4843-8ABE-ACC004357ADC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3" creationId="{0B588037-67C2-458C-A5A8-64D32FD8E593}"/>
          </ac:spMkLst>
        </pc:spChg>
        <pc:spChg chg="del">
          <ac:chgData name="Zhao Xiong" userId="5eba49e5-2895-4cd9-83e8-b3064fe76704" providerId="ADAL" clId="{6E8B5973-D01E-47F1-B412-4E1C4AF903BE}" dt="2022-10-11T17:14:34.964" v="1654"/>
          <ac:spMkLst>
            <pc:docMk/>
            <pc:sldMk cId="3803756095" sldId="442"/>
            <ac:spMk id="24" creationId="{7F04BCA7-6313-470B-B33F-7C6DDA0E88E0}"/>
          </ac:spMkLst>
        </pc:sp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2" creationId="{7A6DE2F0-5DF4-4AE3-99BB-076C8D5E40FC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3" creationId="{AEFB3603-A0AB-445D-B587-3B069BADADCE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4" creationId="{E1AB99B0-C4C8-4D6B-9BDD-D8A3038F97CA}"/>
          </ac:picMkLst>
        </pc:picChg>
        <pc:picChg chg="del">
          <ac:chgData name="Zhao Xiong" userId="5eba49e5-2895-4cd9-83e8-b3064fe76704" providerId="ADAL" clId="{6E8B5973-D01E-47F1-B412-4E1C4AF903BE}" dt="2022-10-11T17:14:34.964" v="1654"/>
          <ac:picMkLst>
            <pc:docMk/>
            <pc:sldMk cId="3803756095" sldId="442"/>
            <ac:picMk id="5" creationId="{194F89F1-3017-4CEE-BBBA-A6B6502CE45D}"/>
          </ac:picMkLst>
        </pc:picChg>
      </pc:sldChg>
      <pc:sldChg chg="add">
        <pc:chgData name="Zhao Xiong" userId="5eba49e5-2895-4cd9-83e8-b3064fe76704" providerId="ADAL" clId="{6E8B5973-D01E-47F1-B412-4E1C4AF903BE}" dt="2022-10-11T18:37:29.063" v="2796"/>
        <pc:sldMkLst>
          <pc:docMk/>
          <pc:sldMk cId="3165070650" sldId="443"/>
        </pc:sldMkLst>
      </pc:sldChg>
      <pc:sldChg chg="addSp delSp modSp add">
        <pc:chgData name="Zhao Xiong" userId="5eba49e5-2895-4cd9-83e8-b3064fe76704" providerId="ADAL" clId="{6E8B5973-D01E-47F1-B412-4E1C4AF903BE}" dt="2022-10-13T18:04:47.888" v="3355" actId="1076"/>
        <pc:sldMkLst>
          <pc:docMk/>
          <pc:sldMk cId="1804301968" sldId="444"/>
        </pc:sldMkLst>
        <pc:spChg chg="mod">
          <ac:chgData name="Zhao Xiong" userId="5eba49e5-2895-4cd9-83e8-b3064fe76704" providerId="ADAL" clId="{6E8B5973-D01E-47F1-B412-4E1C4AF903BE}" dt="2022-10-13T16:05:03.594" v="3272" actId="20577"/>
          <ac:spMkLst>
            <pc:docMk/>
            <pc:sldMk cId="1804301968" sldId="444"/>
            <ac:spMk id="3" creationId="{565029B2-5CC9-4109-9417-5BBA255862C9}"/>
          </ac:spMkLst>
        </pc:spChg>
        <pc:spChg chg="mod">
          <ac:chgData name="Zhao Xiong" userId="5eba49e5-2895-4cd9-83e8-b3064fe76704" providerId="ADAL" clId="{6E8B5973-D01E-47F1-B412-4E1C4AF903BE}" dt="2022-10-13T16:52:16.673" v="3341" actId="1037"/>
          <ac:spMkLst>
            <pc:docMk/>
            <pc:sldMk cId="1804301968" sldId="444"/>
            <ac:spMk id="5" creationId="{645EF53A-E2A4-4AF5-A0F8-D48CBE1CF978}"/>
          </ac:spMkLst>
        </pc:spChg>
        <pc:spChg chg="mod">
          <ac:chgData name="Zhao Xiong" userId="5eba49e5-2895-4cd9-83e8-b3064fe76704" providerId="ADAL" clId="{6E8B5973-D01E-47F1-B412-4E1C4AF903BE}" dt="2022-10-13T16:52:07.277" v="3314" actId="20577"/>
          <ac:spMkLst>
            <pc:docMk/>
            <pc:sldMk cId="1804301968" sldId="444"/>
            <ac:spMk id="6" creationId="{BDED3A33-53A7-4F27-A5BE-B9CC424EB1BF}"/>
          </ac:spMkLst>
        </pc:spChg>
        <pc:spChg chg="mod">
          <ac:chgData name="Zhao Xiong" userId="5eba49e5-2895-4cd9-83e8-b3064fe76704" providerId="ADAL" clId="{6E8B5973-D01E-47F1-B412-4E1C4AF903BE}" dt="2022-10-13T17:41:40.495" v="3350" actId="20577"/>
          <ac:spMkLst>
            <pc:docMk/>
            <pc:sldMk cId="1804301968" sldId="444"/>
            <ac:spMk id="7" creationId="{4157D2CB-EC5D-493A-88C9-C30A5CD9220C}"/>
          </ac:spMkLst>
        </pc:spChg>
        <pc:picChg chg="add mod">
          <ac:chgData name="Zhao Xiong" userId="5eba49e5-2895-4cd9-83e8-b3064fe76704" providerId="ADAL" clId="{6E8B5973-D01E-47F1-B412-4E1C4AF903BE}" dt="2022-10-13T16:52:16.673" v="3341" actId="1037"/>
          <ac:picMkLst>
            <pc:docMk/>
            <pc:sldMk cId="1804301968" sldId="444"/>
            <ac:picMk id="8" creationId="{EEF26DF4-669F-496D-BF2F-0D9C53369C40}"/>
          </ac:picMkLst>
        </pc:picChg>
        <pc:picChg chg="del">
          <ac:chgData name="Zhao Xiong" userId="5eba49e5-2895-4cd9-83e8-b3064fe76704" providerId="ADAL" clId="{6E8B5973-D01E-47F1-B412-4E1C4AF903BE}" dt="2022-10-13T16:05:00.154" v="3265"/>
          <ac:picMkLst>
            <pc:docMk/>
            <pc:sldMk cId="1804301968" sldId="444"/>
            <ac:picMk id="9" creationId="{96F1CB00-F742-4A93-89B2-30FED6DBCBA2}"/>
          </ac:picMkLst>
        </pc:picChg>
        <pc:picChg chg="del">
          <ac:chgData name="Zhao Xiong" userId="5eba49e5-2895-4cd9-83e8-b3064fe76704" providerId="ADAL" clId="{6E8B5973-D01E-47F1-B412-4E1C4AF903BE}" dt="2022-10-13T16:05:00.523" v="3266"/>
          <ac:picMkLst>
            <pc:docMk/>
            <pc:sldMk cId="1804301968" sldId="444"/>
            <ac:picMk id="10" creationId="{2C90BA18-BAB0-48D3-90FD-7BE75877698E}"/>
          </ac:picMkLst>
        </pc:picChg>
        <pc:picChg chg="del">
          <ac:chgData name="Zhao Xiong" userId="5eba49e5-2895-4cd9-83e8-b3064fe76704" providerId="ADAL" clId="{6E8B5973-D01E-47F1-B412-4E1C4AF903BE}" dt="2022-10-13T16:05:00.962" v="3267"/>
          <ac:picMkLst>
            <pc:docMk/>
            <pc:sldMk cId="1804301968" sldId="444"/>
            <ac:picMk id="11" creationId="{CEB7243E-DA9D-4B19-A3C9-704137AC47B7}"/>
          </ac:picMkLst>
        </pc:picChg>
        <pc:picChg chg="add mod">
          <ac:chgData name="Zhao Xiong" userId="5eba49e5-2895-4cd9-83e8-b3064fe76704" providerId="ADAL" clId="{6E8B5973-D01E-47F1-B412-4E1C4AF903BE}" dt="2022-10-13T17:40:11.782" v="3348" actId="14100"/>
          <ac:picMkLst>
            <pc:docMk/>
            <pc:sldMk cId="1804301968" sldId="444"/>
            <ac:picMk id="12" creationId="{CABA6302-70D2-46FA-B392-5B0BD4D354EB}"/>
          </ac:picMkLst>
        </pc:picChg>
        <pc:picChg chg="add mod">
          <ac:chgData name="Zhao Xiong" userId="5eba49e5-2895-4cd9-83e8-b3064fe76704" providerId="ADAL" clId="{6E8B5973-D01E-47F1-B412-4E1C4AF903BE}" dt="2022-10-13T18:04:47.888" v="3355" actId="1076"/>
          <ac:picMkLst>
            <pc:docMk/>
            <pc:sldMk cId="1804301968" sldId="444"/>
            <ac:picMk id="14" creationId="{B2B942C7-217C-4880-B9CD-3CB483431839}"/>
          </ac:picMkLst>
        </pc:picChg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 Xiong" userId="5eba49e5-2895-4cd9-83e8-b3064fe76704" providerId="ADAL" clId="{6E8B5973-D01E-47F1-B412-4E1C4AF903BE}"/>
    <pc:docChg chg="undo custSel modSld">
      <pc:chgData name="Zhaohan Xiong" userId="5eba49e5-2895-4cd9-83e8-b3064fe76704" providerId="ADAL" clId="{6E8B5973-D01E-47F1-B412-4E1C4AF903BE}" dt="2022-10-11T18:46:38.329" v="89" actId="20577"/>
      <pc:docMkLst>
        <pc:docMk/>
      </pc:docMkLst>
      <pc:sldChg chg="modSp">
        <pc:chgData name="Zhaohan Xiong" userId="5eba49e5-2895-4cd9-83e8-b3064fe76704" providerId="ADAL" clId="{6E8B5973-D01E-47F1-B412-4E1C4AF903BE}" dt="2022-10-11T18:46:38.329" v="89" actId="20577"/>
        <pc:sldMkLst>
          <pc:docMk/>
          <pc:sldMk cId="1059945390" sldId="435"/>
        </pc:sldMkLst>
        <pc:spChg chg="mod">
          <ac:chgData name="Zhaohan Xiong" userId="5eba49e5-2895-4cd9-83e8-b3064fe76704" providerId="ADAL" clId="{6E8B5973-D01E-47F1-B412-4E1C4AF903BE}" dt="2022-10-11T18:46:38.329" v="89" actId="20577"/>
          <ac:spMkLst>
            <pc:docMk/>
            <pc:sldMk cId="1059945390" sldId="435"/>
            <ac:spMk id="5" creationId="{B1D58DAF-B494-465C-85D5-3010A4D14D6C}"/>
          </ac:spMkLst>
        </pc:sp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delSld modSld sldOrd">
      <pc:chgData name="zhaohan" userId="95e304e8ede71739" providerId="LiveId" clId="{8519ADB9-453D-406B-A2B7-641BA8116BEF}" dt="2022-12-25T23:54:56.190" v="2667" actId="47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delSp modSp mod">
        <pc:chgData name="zhaohan" userId="95e304e8ede71739" providerId="LiveId" clId="{8519ADB9-453D-406B-A2B7-641BA8116BEF}" dt="2022-11-27T18:01:05.205" v="298" actId="1035"/>
        <pc:sldMkLst>
          <pc:docMk/>
          <pc:sldMk cId="1377202213" sldId="441"/>
        </pc:sldMkLst>
        <pc:spChg chg="add mod">
          <ac:chgData name="zhaohan" userId="95e304e8ede71739" providerId="LiveId" clId="{8519ADB9-453D-406B-A2B7-641BA8116BEF}" dt="2022-11-27T18:01:05.205" v="298" actId="1035"/>
          <ac:spMkLst>
            <pc:docMk/>
            <pc:sldMk cId="1377202213" sldId="441"/>
            <ac:spMk id="4" creationId="{BEDE1832-874D-007E-1743-647D17B54EDE}"/>
          </ac:spMkLst>
        </pc:spChg>
        <pc:spChg chg="add del mod">
          <ac:chgData name="zhaohan" userId="95e304e8ede71739" providerId="LiveId" clId="{8519ADB9-453D-406B-A2B7-641BA8116BEF}" dt="2022-11-27T17:16:56.658" v="169" actId="21"/>
          <ac:spMkLst>
            <pc:docMk/>
            <pc:sldMk cId="1377202213" sldId="441"/>
            <ac:spMk id="5" creationId="{0FD225E2-9039-DAFE-749A-9A8F3F1F2C0B}"/>
          </ac:spMkLst>
        </pc:spChg>
        <pc:spChg chg="add del mod">
          <ac:chgData name="zhaohan" userId="95e304e8ede71739" providerId="LiveId" clId="{8519ADB9-453D-406B-A2B7-641BA8116BEF}" dt="2022-11-27T17:39:51.182" v="214" actId="21"/>
          <ac:spMkLst>
            <pc:docMk/>
            <pc:sldMk cId="1377202213" sldId="441"/>
            <ac:spMk id="7" creationId="{6C6746E1-B837-75A6-AB53-DC7625859112}"/>
          </ac:spMkLst>
        </pc:spChg>
        <pc:picChg chg="add mod modCrop">
          <ac:chgData name="zhaohan" userId="95e304e8ede71739" providerId="LiveId" clId="{8519ADB9-453D-406B-A2B7-641BA8116BEF}" dt="2022-11-27T18:01:00.165" v="291" actId="1035"/>
          <ac:picMkLst>
            <pc:docMk/>
            <pc:sldMk cId="1377202213" sldId="441"/>
            <ac:picMk id="3" creationId="{2CAF0713-0FC4-A924-78C3-85D0CBE8022C}"/>
          </ac:picMkLst>
        </pc:picChg>
        <pc:picChg chg="add del mod modCrop">
          <ac:chgData name="zhaohan" userId="95e304e8ede71739" providerId="LiveId" clId="{8519ADB9-453D-406B-A2B7-641BA8116BEF}" dt="2022-11-27T17:16:56.658" v="169" actId="21"/>
          <ac:picMkLst>
            <pc:docMk/>
            <pc:sldMk cId="1377202213" sldId="441"/>
            <ac:picMk id="6" creationId="{7905DBF1-6F42-B0C0-3D29-FEEBD5412323}"/>
          </ac:picMkLst>
        </pc:picChg>
        <pc:picChg chg="add del mod">
          <ac:chgData name="zhaohan" userId="95e304e8ede71739" providerId="LiveId" clId="{8519ADB9-453D-406B-A2B7-641BA8116BEF}" dt="2022-11-27T17:39:50.644" v="213" actId="21"/>
          <ac:picMkLst>
            <pc:docMk/>
            <pc:sldMk cId="1377202213" sldId="441"/>
            <ac:picMk id="8" creationId="{615F1B16-EE10-372D-B649-F4B5B5F24758}"/>
          </ac:picMkLst>
        </pc:picChg>
      </pc:sldChg>
      <pc:sldChg chg="addSp modSp mod">
        <pc:chgData name="zhaohan" userId="95e304e8ede71739" providerId="LiveId" clId="{8519ADB9-453D-406B-A2B7-641BA8116BEF}" dt="2022-11-27T17:13:30.687" v="87" actId="14100"/>
        <pc:sldMkLst>
          <pc:docMk/>
          <pc:sldMk cId="3165070650" sldId="443"/>
        </pc:sldMkLst>
        <pc:spChg chg="add mod">
          <ac:chgData name="zhaohan" userId="95e304e8ede71739" providerId="LiveId" clId="{8519ADB9-453D-406B-A2B7-641BA8116BEF}" dt="2022-11-27T17:13:30.687" v="87" actId="14100"/>
          <ac:spMkLst>
            <pc:docMk/>
            <pc:sldMk cId="3165070650" sldId="443"/>
            <ac:spMk id="2" creationId="{B5CB6914-A401-7160-93CE-08E42C38FC59}"/>
          </ac:spMkLst>
        </pc:spChg>
      </pc:sldChg>
      <pc:sldChg chg="addSp delSp modSp add mod ord">
        <pc:chgData name="zhaohan" userId="95e304e8ede71739" providerId="LiveId" clId="{8519ADB9-453D-406B-A2B7-641BA8116BEF}" dt="2022-11-27T18:00:50.523" v="265" actId="1035"/>
        <pc:sldMkLst>
          <pc:docMk/>
          <pc:sldMk cId="3845539280" sldId="445"/>
        </pc:sldMkLst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2" creationId="{855B54DA-764E-45E2-75EB-8BBFD8E04B41}"/>
          </ac:spMkLst>
        </pc:spChg>
        <pc:spChg chg="add mod">
          <ac:chgData name="zhaohan" userId="95e304e8ede71739" providerId="LiveId" clId="{8519ADB9-453D-406B-A2B7-641BA8116BEF}" dt="2022-11-27T18:00:50.523" v="265" actId="1035"/>
          <ac:spMkLst>
            <pc:docMk/>
            <pc:sldMk cId="3845539280" sldId="445"/>
            <ac:spMk id="4" creationId="{4081F2F8-68A7-065C-E08B-A3F5E512805E}"/>
          </ac:spMkLst>
        </pc:spChg>
        <pc:picChg chg="add del mod">
          <ac:chgData name="zhaohan" userId="95e304e8ede71739" providerId="LiveId" clId="{8519ADB9-453D-406B-A2B7-641BA8116BEF}" dt="2022-11-27T17:18:06.246" v="184" actId="21"/>
          <ac:picMkLst>
            <pc:docMk/>
            <pc:sldMk cId="3845539280" sldId="445"/>
            <ac:picMk id="3" creationId="{F6783A08-C15B-3348-9A68-FF108D4B0974}"/>
          </ac:picMkLst>
        </pc:picChg>
        <pc:picChg chg="add del mod">
          <ac:chgData name="zhaohan" userId="95e304e8ede71739" providerId="LiveId" clId="{8519ADB9-453D-406B-A2B7-641BA8116BEF}" dt="2022-11-27T17:17:36.303" v="182" actId="21"/>
          <ac:picMkLst>
            <pc:docMk/>
            <pc:sldMk cId="3845539280" sldId="445"/>
            <ac:picMk id="6" creationId="{CA7660FD-A0AA-2755-E494-35D4233B195E}"/>
          </ac:picMkLst>
        </pc:picChg>
        <pc:picChg chg="add mod">
          <ac:chgData name="zhaohan" userId="95e304e8ede71739" providerId="LiveId" clId="{8519ADB9-453D-406B-A2B7-641BA8116BEF}" dt="2022-11-27T17:19:30.912" v="190" actId="1076"/>
          <ac:picMkLst>
            <pc:docMk/>
            <pc:sldMk cId="3845539280" sldId="445"/>
            <ac:picMk id="8" creationId="{E3E185B5-BC06-51FC-EDEE-50A1065A2255}"/>
          </ac:picMkLst>
        </pc:picChg>
        <pc:picChg chg="add mod">
          <ac:chgData name="zhaohan" userId="95e304e8ede71739" providerId="LiveId" clId="{8519ADB9-453D-406B-A2B7-641BA8116BEF}" dt="2022-11-27T17:21:00.131" v="193" actId="14100"/>
          <ac:picMkLst>
            <pc:docMk/>
            <pc:sldMk cId="3845539280" sldId="445"/>
            <ac:picMk id="10" creationId="{F8DB60C3-8F73-3DAA-3D31-7F7BF17A9233}"/>
          </ac:picMkLst>
        </pc:picChg>
      </pc:sldChg>
      <pc:sldChg chg="addSp modSp add mod">
        <pc:chgData name="zhaohan" userId="95e304e8ede71739" providerId="LiveId" clId="{8519ADB9-453D-406B-A2B7-641BA8116BEF}" dt="2022-11-27T18:00:48.140" v="253" actId="1035"/>
        <pc:sldMkLst>
          <pc:docMk/>
          <pc:sldMk cId="536944627" sldId="446"/>
        </pc:sldMkLst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2" creationId="{24C60E66-5886-CB1E-BBAD-1357C5794498}"/>
          </ac:spMkLst>
        </pc:spChg>
        <pc:spChg chg="add mod">
          <ac:chgData name="zhaohan" userId="95e304e8ede71739" providerId="LiveId" clId="{8519ADB9-453D-406B-A2B7-641BA8116BEF}" dt="2022-11-27T18:00:48.140" v="253" actId="1035"/>
          <ac:spMkLst>
            <pc:docMk/>
            <pc:sldMk cId="536944627" sldId="446"/>
            <ac:spMk id="3" creationId="{2C2F7A79-6C6E-A9B7-CD39-573E84376332}"/>
          </ac:spMkLst>
        </pc:spChg>
        <pc:picChg chg="add mod">
          <ac:chgData name="zhaohan" userId="95e304e8ede71739" providerId="LiveId" clId="{8519ADB9-453D-406B-A2B7-641BA8116BEF}" dt="2022-11-27T17:34:44.277" v="211" actId="1038"/>
          <ac:picMkLst>
            <pc:docMk/>
            <pc:sldMk cId="536944627" sldId="446"/>
            <ac:picMk id="5" creationId="{5575AA86-492D-69A4-77D9-7272A632C553}"/>
          </ac:picMkLst>
        </pc:picChg>
        <pc:picChg chg="add mod">
          <ac:chgData name="zhaohan" userId="95e304e8ede71739" providerId="LiveId" clId="{8519ADB9-453D-406B-A2B7-641BA8116BEF}" dt="2022-11-27T17:34:32.007" v="205" actId="14100"/>
          <ac:picMkLst>
            <pc:docMk/>
            <pc:sldMk cId="536944627" sldId="446"/>
            <ac:picMk id="7" creationId="{BE5A3EE0-4453-F68E-B64A-27C97894241A}"/>
          </ac:picMkLst>
        </pc:picChg>
      </pc:sldChg>
      <pc:sldChg chg="addSp modSp add mod">
        <pc:chgData name="zhaohan" userId="95e304e8ede71739" providerId="LiveId" clId="{8519ADB9-453D-406B-A2B7-641BA8116BEF}" dt="2022-11-27T18:17:17.505" v="382" actId="14100"/>
        <pc:sldMkLst>
          <pc:docMk/>
          <pc:sldMk cId="875008130" sldId="447"/>
        </pc:sldMkLst>
        <pc:spChg chg="add mod">
          <ac:chgData name="zhaohan" userId="95e304e8ede71739" providerId="LiveId" clId="{8519ADB9-453D-406B-A2B7-641BA8116BEF}" dt="2022-11-27T18:15:47.125" v="302" actId="14100"/>
          <ac:spMkLst>
            <pc:docMk/>
            <pc:sldMk cId="875008130" sldId="447"/>
            <ac:spMk id="3" creationId="{251A0953-CEDB-14F9-27D2-1D06C4657A68}"/>
          </ac:spMkLst>
        </pc:spChg>
        <pc:spChg chg="add mod">
          <ac:chgData name="zhaohan" userId="95e304e8ede71739" providerId="LiveId" clId="{8519ADB9-453D-406B-A2B7-641BA8116BEF}" dt="2022-11-27T18:16:55.800" v="377" actId="1035"/>
          <ac:spMkLst>
            <pc:docMk/>
            <pc:sldMk cId="875008130" sldId="447"/>
            <ac:spMk id="4" creationId="{04652569-17B8-1D12-E636-A29F1691A66B}"/>
          </ac:spMkLst>
        </pc:spChg>
        <pc:picChg chg="add mod">
          <ac:chgData name="zhaohan" userId="95e304e8ede71739" providerId="LiveId" clId="{8519ADB9-453D-406B-A2B7-641BA8116BEF}" dt="2022-11-27T18:15:44.556" v="301" actId="1076"/>
          <ac:picMkLst>
            <pc:docMk/>
            <pc:sldMk cId="875008130" sldId="447"/>
            <ac:picMk id="2" creationId="{228F9622-0CAA-63A9-5829-A5E6144248B0}"/>
          </ac:picMkLst>
        </pc:picChg>
        <pc:picChg chg="add mod modCrop">
          <ac:chgData name="zhaohan" userId="95e304e8ede71739" providerId="LiveId" clId="{8519ADB9-453D-406B-A2B7-641BA8116BEF}" dt="2022-11-27T18:17:17.505" v="382" actId="14100"/>
          <ac:picMkLst>
            <pc:docMk/>
            <pc:sldMk cId="875008130" sldId="447"/>
            <ac:picMk id="6" creationId="{3DBDDD2C-1728-11C4-02EB-BA8FA455914C}"/>
          </ac:picMkLst>
        </pc:picChg>
      </pc:sldChg>
      <pc:sldChg chg="addSp modSp add mod">
        <pc:chgData name="zhaohan" userId="95e304e8ede71739" providerId="LiveId" clId="{8519ADB9-453D-406B-A2B7-641BA8116BEF}" dt="2022-11-27T18:24:33.744" v="388" actId="14100"/>
        <pc:sldMkLst>
          <pc:docMk/>
          <pc:sldMk cId="2003171489" sldId="448"/>
        </pc:sldMkLst>
        <pc:spChg chg="add mod">
          <ac:chgData name="zhaohan" userId="95e304e8ede71739" providerId="LiveId" clId="{8519ADB9-453D-406B-A2B7-641BA8116BEF}" dt="2022-11-27T18:23:19.293" v="384"/>
          <ac:spMkLst>
            <pc:docMk/>
            <pc:sldMk cId="2003171489" sldId="448"/>
            <ac:spMk id="3" creationId="{B0ABA44C-9CFC-F8CE-C759-4264EED09A54}"/>
          </ac:spMkLst>
        </pc:spChg>
        <pc:spChg chg="add mod">
          <ac:chgData name="zhaohan" userId="95e304e8ede71739" providerId="LiveId" clId="{8519ADB9-453D-406B-A2B7-641BA8116BEF}" dt="2022-11-27T18:23:21.811" v="385"/>
          <ac:spMkLst>
            <pc:docMk/>
            <pc:sldMk cId="2003171489" sldId="448"/>
            <ac:spMk id="4" creationId="{2DB1C16F-3952-454E-F403-F2B390440872}"/>
          </ac:spMkLst>
        </pc:spChg>
        <pc:picChg chg="add mod">
          <ac:chgData name="zhaohan" userId="95e304e8ede71739" providerId="LiveId" clId="{8519ADB9-453D-406B-A2B7-641BA8116BEF}" dt="2022-11-27T18:23:19.293" v="384"/>
          <ac:picMkLst>
            <pc:docMk/>
            <pc:sldMk cId="2003171489" sldId="448"/>
            <ac:picMk id="2" creationId="{73D7C2E7-36D9-BDC8-6B79-45D0D70F6F2B}"/>
          </ac:picMkLst>
        </pc:picChg>
        <pc:picChg chg="add mod">
          <ac:chgData name="zhaohan" userId="95e304e8ede71739" providerId="LiveId" clId="{8519ADB9-453D-406B-A2B7-641BA8116BEF}" dt="2022-11-27T18:24:33.744" v="388" actId="14100"/>
          <ac:picMkLst>
            <pc:docMk/>
            <pc:sldMk cId="2003171489" sldId="448"/>
            <ac:picMk id="6" creationId="{8EBD323F-9663-176E-E3ED-33CC503C5CA4}"/>
          </ac:picMkLst>
        </pc:picChg>
      </pc:sldChg>
      <pc:sldChg chg="addSp modSp add mod">
        <pc:chgData name="zhaohan" userId="95e304e8ede71739" providerId="LiveId" clId="{8519ADB9-453D-406B-A2B7-641BA8116BEF}" dt="2022-12-01T21:45:34.215" v="631" actId="20577"/>
        <pc:sldMkLst>
          <pc:docMk/>
          <pc:sldMk cId="794250361" sldId="449"/>
        </pc:sldMkLst>
        <pc:spChg chg="add mod">
          <ac:chgData name="zhaohan" userId="95e304e8ede71739" providerId="LiveId" clId="{8519ADB9-453D-406B-A2B7-641BA8116BEF}" dt="2022-12-01T21:45:34.215" v="631" actId="20577"/>
          <ac:spMkLst>
            <pc:docMk/>
            <pc:sldMk cId="794250361" sldId="449"/>
            <ac:spMk id="2" creationId="{6ECBB341-C550-8572-3F97-0CE2D6F00210}"/>
          </ac:spMkLst>
        </pc:spChg>
        <pc:spChg chg="add mod">
          <ac:chgData name="zhaohan" userId="95e304e8ede71739" providerId="LiveId" clId="{8519ADB9-453D-406B-A2B7-641BA8116BEF}" dt="2022-12-01T21:44:08.250" v="617" actId="14100"/>
          <ac:spMkLst>
            <pc:docMk/>
            <pc:sldMk cId="794250361" sldId="449"/>
            <ac:spMk id="8" creationId="{A9E5620F-5985-8568-BF3A-398AD1BF67F2}"/>
          </ac:spMkLst>
        </pc:spChg>
        <pc:picChg chg="add mod">
          <ac:chgData name="zhaohan" userId="95e304e8ede71739" providerId="LiveId" clId="{8519ADB9-453D-406B-A2B7-641BA8116BEF}" dt="2022-12-01T21:43:32.218" v="612" actId="14100"/>
          <ac:picMkLst>
            <pc:docMk/>
            <pc:sldMk cId="794250361" sldId="449"/>
            <ac:picMk id="4" creationId="{41E60BAF-82E2-1D62-DE72-80958D80DC48}"/>
          </ac:picMkLst>
        </pc:picChg>
        <pc:picChg chg="add mod">
          <ac:chgData name="zhaohan" userId="95e304e8ede71739" providerId="LiveId" clId="{8519ADB9-453D-406B-A2B7-641BA8116BEF}" dt="2022-12-01T21:43:55.202" v="614" actId="1076"/>
          <ac:picMkLst>
            <pc:docMk/>
            <pc:sldMk cId="794250361" sldId="449"/>
            <ac:picMk id="6" creationId="{C5A82341-D43F-67A5-ADC1-6D87E269FA23}"/>
          </ac:picMkLst>
        </pc:picChg>
      </pc:sldChg>
      <pc:sldChg chg="addSp delSp modSp add mod">
        <pc:chgData name="zhaohan" userId="95e304e8ede71739" providerId="LiveId" clId="{8519ADB9-453D-406B-A2B7-641BA8116BEF}" dt="2022-11-27T18:00:54.514" v="279" actId="1036"/>
        <pc:sldMkLst>
          <pc:docMk/>
          <pc:sldMk cId="3259456655" sldId="450"/>
        </pc:sldMkLst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4" creationId="{BEDE1832-874D-007E-1743-647D17B54EDE}"/>
          </ac:spMkLst>
        </pc:spChg>
        <pc:spChg chg="mod">
          <ac:chgData name="zhaohan" userId="95e304e8ede71739" providerId="LiveId" clId="{8519ADB9-453D-406B-A2B7-641BA8116BEF}" dt="2022-11-27T18:00:54.514" v="279" actId="1036"/>
          <ac:spMkLst>
            <pc:docMk/>
            <pc:sldMk cId="3259456655" sldId="450"/>
            <ac:spMk id="7" creationId="{6C6746E1-B837-75A6-AB53-DC7625859112}"/>
          </ac:spMkLst>
        </pc:spChg>
        <pc:picChg chg="del">
          <ac:chgData name="zhaohan" userId="95e304e8ede71739" providerId="LiveId" clId="{8519ADB9-453D-406B-A2B7-641BA8116BEF}" dt="2022-11-27T17:39:56.894" v="216" actId="21"/>
          <ac:picMkLst>
            <pc:docMk/>
            <pc:sldMk cId="3259456655" sldId="450"/>
            <ac:picMk id="3" creationId="{2CAF0713-0FC4-A924-78C3-85D0CBE8022C}"/>
          </ac:picMkLst>
        </pc:picChg>
        <pc:picChg chg="add mod">
          <ac:chgData name="zhaohan" userId="95e304e8ede71739" providerId="LiveId" clId="{8519ADB9-453D-406B-A2B7-641BA8116BEF}" dt="2022-11-27T17:41:12.392" v="221" actId="14100"/>
          <ac:picMkLst>
            <pc:docMk/>
            <pc:sldMk cId="3259456655" sldId="450"/>
            <ac:picMk id="5" creationId="{0450798F-0DC3-DFC7-0E9F-39F161150AD6}"/>
          </ac:picMkLst>
        </pc:picChg>
        <pc:picChg chg="mod">
          <ac:chgData name="zhaohan" userId="95e304e8ede71739" providerId="LiveId" clId="{8519ADB9-453D-406B-A2B7-641BA8116BEF}" dt="2022-11-27T17:41:17.114" v="233" actId="1038"/>
          <ac:picMkLst>
            <pc:docMk/>
            <pc:sldMk cId="3259456655" sldId="450"/>
            <ac:picMk id="8" creationId="{615F1B16-EE10-372D-B649-F4B5B5F24758}"/>
          </ac:picMkLst>
        </pc:picChg>
      </pc:sldChg>
      <pc:sldChg chg="addSp delSp modSp add mod">
        <pc:chgData name="zhaohan" userId="95e304e8ede71739" providerId="LiveId" clId="{8519ADB9-453D-406B-A2B7-641BA8116BEF}" dt="2022-11-27T19:03:03.841" v="514" actId="1037"/>
        <pc:sldMkLst>
          <pc:docMk/>
          <pc:sldMk cId="123846982" sldId="451"/>
        </pc:sldMkLst>
        <pc:spChg chg="add mod">
          <ac:chgData name="zhaohan" userId="95e304e8ede71739" providerId="LiveId" clId="{8519ADB9-453D-406B-A2B7-641BA8116BEF}" dt="2022-11-27T18:53:01.338" v="440" actId="20577"/>
          <ac:spMkLst>
            <pc:docMk/>
            <pc:sldMk cId="123846982" sldId="451"/>
            <ac:spMk id="2" creationId="{C306791E-9FBB-C5D0-BCC1-7E49AD1EA868}"/>
          </ac:spMkLst>
        </pc:spChg>
        <pc:spChg chg="add mod">
          <ac:chgData name="zhaohan" userId="95e304e8ede71739" providerId="LiveId" clId="{8519ADB9-453D-406B-A2B7-641BA8116BEF}" dt="2022-11-27T18:53:06.764" v="445" actId="20577"/>
          <ac:spMkLst>
            <pc:docMk/>
            <pc:sldMk cId="123846982" sldId="451"/>
            <ac:spMk id="3" creationId="{B082FDD9-48C4-436C-1378-3393C110B40B}"/>
          </ac:spMkLst>
        </pc:spChg>
        <pc:picChg chg="add mod modCrop">
          <ac:chgData name="zhaohan" userId="95e304e8ede71739" providerId="LiveId" clId="{8519ADB9-453D-406B-A2B7-641BA8116BEF}" dt="2022-11-27T18:54:10.531" v="453" actId="732"/>
          <ac:picMkLst>
            <pc:docMk/>
            <pc:sldMk cId="123846982" sldId="451"/>
            <ac:picMk id="5" creationId="{E58DD499-5579-D307-28BE-36703DFC47C2}"/>
          </ac:picMkLst>
        </pc:picChg>
        <pc:picChg chg="add mod">
          <ac:chgData name="zhaohan" userId="95e304e8ede71739" providerId="LiveId" clId="{8519ADB9-453D-406B-A2B7-641BA8116BEF}" dt="2022-11-27T18:56:24.869" v="469" actId="14100"/>
          <ac:picMkLst>
            <pc:docMk/>
            <pc:sldMk cId="123846982" sldId="451"/>
            <ac:picMk id="7" creationId="{3ACE009E-7976-D39D-9D9A-5DF0F055A3E6}"/>
          </ac:picMkLst>
        </pc:picChg>
        <pc:picChg chg="add del mod">
          <ac:chgData name="zhaohan" userId="95e304e8ede71739" providerId="LiveId" clId="{8519ADB9-453D-406B-A2B7-641BA8116BEF}" dt="2022-11-27T18:55:39.837" v="461" actId="21"/>
          <ac:picMkLst>
            <pc:docMk/>
            <pc:sldMk cId="123846982" sldId="451"/>
            <ac:picMk id="9" creationId="{2E3A884E-2D33-CCC9-6037-B39CF294F24F}"/>
          </ac:picMkLst>
        </pc:picChg>
        <pc:picChg chg="add del mod">
          <ac:chgData name="zhaohan" userId="95e304e8ede71739" providerId="LiveId" clId="{8519ADB9-453D-406B-A2B7-641BA8116BEF}" dt="2022-11-27T18:57:25.183" v="474" actId="21"/>
          <ac:picMkLst>
            <pc:docMk/>
            <pc:sldMk cId="123846982" sldId="451"/>
            <ac:picMk id="11" creationId="{3EA22AD1-778D-0356-8333-C1C3C106F06A}"/>
          </ac:picMkLst>
        </pc:picChg>
        <pc:picChg chg="add del mod">
          <ac:chgData name="zhaohan" userId="95e304e8ede71739" providerId="LiveId" clId="{8519ADB9-453D-406B-A2B7-641BA8116BEF}" dt="2022-11-27T18:57:25.936" v="475" actId="21"/>
          <ac:picMkLst>
            <pc:docMk/>
            <pc:sldMk cId="123846982" sldId="451"/>
            <ac:picMk id="13" creationId="{71925EC6-3BE4-9490-3811-DCE9A5A2491F}"/>
          </ac:picMkLst>
        </pc:picChg>
        <pc:picChg chg="add del mod">
          <ac:chgData name="zhaohan" userId="95e304e8ede71739" providerId="LiveId" clId="{8519ADB9-453D-406B-A2B7-641BA8116BEF}" dt="2022-11-27T18:58:05.576" v="479" actId="478"/>
          <ac:picMkLst>
            <pc:docMk/>
            <pc:sldMk cId="123846982" sldId="451"/>
            <ac:picMk id="15" creationId="{3F5F71CC-8BB2-8F7C-BB23-7FEB4F24FD69}"/>
          </ac:picMkLst>
        </pc:picChg>
        <pc:picChg chg="add mod">
          <ac:chgData name="zhaohan" userId="95e304e8ede71739" providerId="LiveId" clId="{8519ADB9-453D-406B-A2B7-641BA8116BEF}" dt="2022-11-27T19:02:33.436" v="492" actId="14100"/>
          <ac:picMkLst>
            <pc:docMk/>
            <pc:sldMk cId="123846982" sldId="451"/>
            <ac:picMk id="17" creationId="{D192337C-2FF7-FB85-5A48-074C0DB063AE}"/>
          </ac:picMkLst>
        </pc:picChg>
        <pc:picChg chg="add mod">
          <ac:chgData name="zhaohan" userId="95e304e8ede71739" providerId="LiveId" clId="{8519ADB9-453D-406B-A2B7-641BA8116BEF}" dt="2022-11-27T19:02:31.404" v="491" actId="14100"/>
          <ac:picMkLst>
            <pc:docMk/>
            <pc:sldMk cId="123846982" sldId="451"/>
            <ac:picMk id="19" creationId="{C377D474-B1A6-0761-A373-A394781FADD2}"/>
          </ac:picMkLst>
        </pc:picChg>
        <pc:picChg chg="add mod">
          <ac:chgData name="zhaohan" userId="95e304e8ede71739" providerId="LiveId" clId="{8519ADB9-453D-406B-A2B7-641BA8116BEF}" dt="2022-11-27T19:03:03.841" v="514" actId="1037"/>
          <ac:picMkLst>
            <pc:docMk/>
            <pc:sldMk cId="123846982" sldId="451"/>
            <ac:picMk id="21" creationId="{8D77E752-F5B7-C80B-AAB1-08E73E5FBD49}"/>
          </ac:picMkLst>
        </pc:picChg>
      </pc:sldChg>
      <pc:sldChg chg="addSp modSp add mod ord">
        <pc:chgData name="zhaohan" userId="95e304e8ede71739" providerId="LiveId" clId="{8519ADB9-453D-406B-A2B7-641BA8116BEF}" dt="2022-12-01T21:53:27.182" v="686"/>
        <pc:sldMkLst>
          <pc:docMk/>
          <pc:sldMk cId="2917702723" sldId="452"/>
        </pc:sldMkLst>
        <pc:spChg chg="add mod">
          <ac:chgData name="zhaohan" userId="95e304e8ede71739" providerId="LiveId" clId="{8519ADB9-453D-406B-A2B7-641BA8116BEF}" dt="2022-12-01T21:36:47.764" v="588" actId="20577"/>
          <ac:spMkLst>
            <pc:docMk/>
            <pc:sldMk cId="2917702723" sldId="452"/>
            <ac:spMk id="2" creationId="{3DF3A84E-BC40-9672-87F3-227EFED75090}"/>
          </ac:spMkLst>
        </pc:spChg>
        <pc:spChg chg="add mod">
          <ac:chgData name="zhaohan" userId="95e304e8ede71739" providerId="LiveId" clId="{8519ADB9-453D-406B-A2B7-641BA8116BEF}" dt="2022-12-01T21:38:41.357" v="600" actId="14100"/>
          <ac:spMkLst>
            <pc:docMk/>
            <pc:sldMk cId="2917702723" sldId="452"/>
            <ac:spMk id="8" creationId="{403EDFF7-C602-9BC1-86A2-F707DD9AE677}"/>
          </ac:spMkLst>
        </pc:spChg>
        <pc:picChg chg="add mod">
          <ac:chgData name="zhaohan" userId="95e304e8ede71739" providerId="LiveId" clId="{8519ADB9-453D-406B-A2B7-641BA8116BEF}" dt="2022-12-01T21:37:23.846" v="591" actId="14100"/>
          <ac:picMkLst>
            <pc:docMk/>
            <pc:sldMk cId="2917702723" sldId="452"/>
            <ac:picMk id="4" creationId="{3B05161A-6309-28D6-E72D-3CF018602572}"/>
          </ac:picMkLst>
        </pc:picChg>
        <pc:picChg chg="add mod">
          <ac:chgData name="zhaohan" userId="95e304e8ede71739" providerId="LiveId" clId="{8519ADB9-453D-406B-A2B7-641BA8116BEF}" dt="2022-12-01T21:38:13.948" v="594" actId="1076"/>
          <ac:picMkLst>
            <pc:docMk/>
            <pc:sldMk cId="2917702723" sldId="452"/>
            <ac:picMk id="6" creationId="{BD3EC235-6D16-6E06-DC7C-C974905B6059}"/>
          </ac:picMkLst>
        </pc:picChg>
      </pc:sldChg>
      <pc:sldChg chg="addSp modSp add mod">
        <pc:chgData name="zhaohan" userId="95e304e8ede71739" providerId="LiveId" clId="{8519ADB9-453D-406B-A2B7-641BA8116BEF}" dt="2022-12-01T21:46:53.960" v="643" actId="14100"/>
        <pc:sldMkLst>
          <pc:docMk/>
          <pc:sldMk cId="94043790" sldId="453"/>
        </pc:sldMkLst>
        <pc:spChg chg="add mod">
          <ac:chgData name="zhaohan" userId="95e304e8ede71739" providerId="LiveId" clId="{8519ADB9-453D-406B-A2B7-641BA8116BEF}" dt="2022-12-01T21:44:43.904" v="630" actId="20577"/>
          <ac:spMkLst>
            <pc:docMk/>
            <pc:sldMk cId="94043790" sldId="453"/>
            <ac:spMk id="2" creationId="{DA9E5DE5-F07C-D4DE-8B5F-3DF113A73FCC}"/>
          </ac:spMkLst>
        </pc:spChg>
        <pc:spChg chg="add mod">
          <ac:chgData name="zhaohan" userId="95e304e8ede71739" providerId="LiveId" clId="{8519ADB9-453D-406B-A2B7-641BA8116BEF}" dt="2022-12-01T21:46:53.960" v="643" actId="14100"/>
          <ac:spMkLst>
            <pc:docMk/>
            <pc:sldMk cId="94043790" sldId="453"/>
            <ac:spMk id="8" creationId="{C609F3AA-EF74-42EA-2F7A-8A171CAF1CE7}"/>
          </ac:spMkLst>
        </pc:spChg>
        <pc:picChg chg="add mod">
          <ac:chgData name="zhaohan" userId="95e304e8ede71739" providerId="LiveId" clId="{8519ADB9-453D-406B-A2B7-641BA8116BEF}" dt="2022-12-01T21:46:42.856" v="639" actId="14100"/>
          <ac:picMkLst>
            <pc:docMk/>
            <pc:sldMk cId="94043790" sldId="453"/>
            <ac:picMk id="4" creationId="{C4A865F8-AA36-4C7D-A9E8-2CA2E0742BBF}"/>
          </ac:picMkLst>
        </pc:picChg>
        <pc:picChg chg="add mod">
          <ac:chgData name="zhaohan" userId="95e304e8ede71739" providerId="LiveId" clId="{8519ADB9-453D-406B-A2B7-641BA8116BEF}" dt="2022-12-01T21:46:43.872" v="640" actId="1076"/>
          <ac:picMkLst>
            <pc:docMk/>
            <pc:sldMk cId="94043790" sldId="453"/>
            <ac:picMk id="6" creationId="{CB6ECB29-FDE4-F70F-0EB7-17C1ACC603F5}"/>
          </ac:picMkLst>
        </pc:picChg>
      </pc:sldChg>
      <pc:sldChg chg="addSp delSp modSp add mod">
        <pc:chgData name="zhaohan" userId="95e304e8ede71739" providerId="LiveId" clId="{8519ADB9-453D-406B-A2B7-641BA8116BEF}" dt="2022-12-01T22:09:16.691" v="799" actId="14100"/>
        <pc:sldMkLst>
          <pc:docMk/>
          <pc:sldMk cId="3644514489" sldId="454"/>
        </pc:sldMkLst>
        <pc:spChg chg="add mod">
          <ac:chgData name="zhaohan" userId="95e304e8ede71739" providerId="LiveId" clId="{8519ADB9-453D-406B-A2B7-641BA8116BEF}" dt="2022-12-01T22:00:55.394" v="776" actId="20577"/>
          <ac:spMkLst>
            <pc:docMk/>
            <pc:sldMk cId="3644514489" sldId="454"/>
            <ac:spMk id="2" creationId="{0942612C-879C-A262-7B5B-CA55B3A03DDD}"/>
          </ac:spMkLst>
        </pc:spChg>
        <pc:spChg chg="add mod">
          <ac:chgData name="zhaohan" userId="95e304e8ede71739" providerId="LiveId" clId="{8519ADB9-453D-406B-A2B7-641BA8116BEF}" dt="2022-12-01T22:08:54.274" v="796"/>
          <ac:spMkLst>
            <pc:docMk/>
            <pc:sldMk cId="3644514489" sldId="454"/>
            <ac:spMk id="8" creationId="{F1E149CC-D85E-56B5-93FE-0A720B1D5740}"/>
          </ac:spMkLst>
        </pc:spChg>
        <pc:picChg chg="add del mod">
          <ac:chgData name="zhaohan" userId="95e304e8ede71739" providerId="LiveId" clId="{8519ADB9-453D-406B-A2B7-641BA8116BEF}" dt="2022-12-01T22:07:34.306" v="791" actId="21"/>
          <ac:picMkLst>
            <pc:docMk/>
            <pc:sldMk cId="3644514489" sldId="454"/>
            <ac:picMk id="4" creationId="{0B1735F3-F3D0-D4D5-C39F-BC1CA475FE2A}"/>
          </ac:picMkLst>
        </pc:picChg>
        <pc:picChg chg="add del mod">
          <ac:chgData name="zhaohan" userId="95e304e8ede71739" providerId="LiveId" clId="{8519ADB9-453D-406B-A2B7-641BA8116BEF}" dt="2022-12-01T22:07:34.743" v="792" actId="21"/>
          <ac:picMkLst>
            <pc:docMk/>
            <pc:sldMk cId="3644514489" sldId="454"/>
            <ac:picMk id="6" creationId="{FB7298C0-EABC-634C-19AF-E77E6A450E98}"/>
          </ac:picMkLst>
        </pc:picChg>
        <pc:picChg chg="add mod">
          <ac:chgData name="zhaohan" userId="95e304e8ede71739" providerId="LiveId" clId="{8519ADB9-453D-406B-A2B7-641BA8116BEF}" dt="2022-12-01T22:08:49.083" v="795" actId="14100"/>
          <ac:picMkLst>
            <pc:docMk/>
            <pc:sldMk cId="3644514489" sldId="454"/>
            <ac:picMk id="10" creationId="{50078E68-18BA-EB22-95E3-B5C199D4082A}"/>
          </ac:picMkLst>
        </pc:picChg>
        <pc:picChg chg="add mod">
          <ac:chgData name="zhaohan" userId="95e304e8ede71739" providerId="LiveId" clId="{8519ADB9-453D-406B-A2B7-641BA8116BEF}" dt="2022-12-01T22:09:16.691" v="799" actId="14100"/>
          <ac:picMkLst>
            <pc:docMk/>
            <pc:sldMk cId="3644514489" sldId="454"/>
            <ac:picMk id="12" creationId="{D7974853-2CCD-A736-6496-E26825A37A64}"/>
          </ac:picMkLst>
        </pc:picChg>
      </pc:sldChg>
      <pc:sldChg chg="addSp delSp add mod">
        <pc:chgData name="zhaohan" userId="95e304e8ede71739" providerId="LiveId" clId="{8519ADB9-453D-406B-A2B7-641BA8116BEF}" dt="2022-12-15T21:58:26.267" v="1177" actId="22"/>
        <pc:sldMkLst>
          <pc:docMk/>
          <pc:sldMk cId="1537760679" sldId="455"/>
        </pc:sldMkLst>
        <pc:picChg chg="add del">
          <ac:chgData name="zhaohan" userId="95e304e8ede71739" providerId="LiveId" clId="{8519ADB9-453D-406B-A2B7-641BA8116BEF}" dt="2022-12-15T21:58:16.748" v="1176" actId="22"/>
          <ac:picMkLst>
            <pc:docMk/>
            <pc:sldMk cId="1537760679" sldId="455"/>
            <ac:picMk id="3" creationId="{30C481C5-6FFA-C7B6-BF28-309FFD690AE4}"/>
          </ac:picMkLst>
        </pc:picChg>
        <pc:picChg chg="add">
          <ac:chgData name="zhaohan" userId="95e304e8ede71739" providerId="LiveId" clId="{8519ADB9-453D-406B-A2B7-641BA8116BEF}" dt="2022-12-15T21:58:26.267" v="1177" actId="22"/>
          <ac:picMkLst>
            <pc:docMk/>
            <pc:sldMk cId="1537760679" sldId="455"/>
            <ac:picMk id="5" creationId="{19AA965A-0F03-9ABC-4792-37F557366078}"/>
          </ac:picMkLst>
        </pc:picChg>
      </pc:sldChg>
      <pc:sldChg chg="addSp modSp add mod">
        <pc:chgData name="zhaohan" userId="95e304e8ede71739" providerId="LiveId" clId="{8519ADB9-453D-406B-A2B7-641BA8116BEF}" dt="2022-12-01T21:50:08.679" v="664" actId="1076"/>
        <pc:sldMkLst>
          <pc:docMk/>
          <pc:sldMk cId="2644063208" sldId="456"/>
        </pc:sldMkLst>
        <pc:spChg chg="add mod">
          <ac:chgData name="zhaohan" userId="95e304e8ede71739" providerId="LiveId" clId="{8519ADB9-453D-406B-A2B7-641BA8116BEF}" dt="2022-12-01T21:47:17.346" v="653" actId="20577"/>
          <ac:spMkLst>
            <pc:docMk/>
            <pc:sldMk cId="2644063208" sldId="456"/>
            <ac:spMk id="2" creationId="{79BE930D-EE3E-FAF6-1DDA-14B9907A6D46}"/>
          </ac:spMkLst>
        </pc:spChg>
        <pc:spChg chg="add mod">
          <ac:chgData name="zhaohan" userId="95e304e8ede71739" providerId="LiveId" clId="{8519ADB9-453D-406B-A2B7-641BA8116BEF}" dt="2022-12-01T21:50:08.679" v="664" actId="1076"/>
          <ac:spMkLst>
            <pc:docMk/>
            <pc:sldMk cId="2644063208" sldId="456"/>
            <ac:spMk id="4" creationId="{280AFFB7-BBDF-102D-5841-1439F1312FB4}"/>
          </ac:spMkLst>
        </pc:spChg>
        <pc:picChg chg="add mod">
          <ac:chgData name="zhaohan" userId="95e304e8ede71739" providerId="LiveId" clId="{8519ADB9-453D-406B-A2B7-641BA8116BEF}" dt="2022-12-01T21:49:45.414" v="661" actId="14100"/>
          <ac:picMkLst>
            <pc:docMk/>
            <pc:sldMk cId="2644063208" sldId="456"/>
            <ac:picMk id="6" creationId="{E4DB0023-562B-6647-6616-CEB86A9AFEAB}"/>
          </ac:picMkLst>
        </pc:picChg>
        <pc:picChg chg="add mod">
          <ac:chgData name="zhaohan" userId="95e304e8ede71739" providerId="LiveId" clId="{8519ADB9-453D-406B-A2B7-641BA8116BEF}" dt="2022-12-01T21:50:04.958" v="663" actId="1076"/>
          <ac:picMkLst>
            <pc:docMk/>
            <pc:sldMk cId="2644063208" sldId="456"/>
            <ac:picMk id="8" creationId="{0330D476-2BE4-E5C5-8D62-3FFC5447D154}"/>
          </ac:picMkLst>
        </pc:picChg>
      </pc:sldChg>
      <pc:sldChg chg="addSp modSp add mod">
        <pc:chgData name="zhaohan" userId="95e304e8ede71739" providerId="LiveId" clId="{8519ADB9-453D-406B-A2B7-641BA8116BEF}" dt="2022-12-01T21:52:42.686" v="684" actId="14100"/>
        <pc:sldMkLst>
          <pc:docMk/>
          <pc:sldMk cId="3012464391" sldId="457"/>
        </pc:sldMkLst>
        <pc:spChg chg="add mod">
          <ac:chgData name="zhaohan" userId="95e304e8ede71739" providerId="LiveId" clId="{8519ADB9-453D-406B-A2B7-641BA8116BEF}" dt="2022-12-01T21:50:30.059" v="676" actId="20577"/>
          <ac:spMkLst>
            <pc:docMk/>
            <pc:sldMk cId="3012464391" sldId="457"/>
            <ac:spMk id="2" creationId="{FB90C066-564D-31B3-316C-0D78FB3C5DC1}"/>
          </ac:spMkLst>
        </pc:spChg>
        <pc:spChg chg="add mod">
          <ac:chgData name="zhaohan" userId="95e304e8ede71739" providerId="LiveId" clId="{8519ADB9-453D-406B-A2B7-641BA8116BEF}" dt="2022-12-01T21:52:42.686" v="684" actId="14100"/>
          <ac:spMkLst>
            <pc:docMk/>
            <pc:sldMk cId="3012464391" sldId="457"/>
            <ac:spMk id="8" creationId="{3D36EED4-5651-8824-FEC5-00730892F235}"/>
          </ac:spMkLst>
        </pc:spChg>
        <pc:picChg chg="add mod">
          <ac:chgData name="zhaohan" userId="95e304e8ede71739" providerId="LiveId" clId="{8519ADB9-453D-406B-A2B7-641BA8116BEF}" dt="2022-12-01T21:52:13.766" v="679" actId="14100"/>
          <ac:picMkLst>
            <pc:docMk/>
            <pc:sldMk cId="3012464391" sldId="457"/>
            <ac:picMk id="4" creationId="{F135943A-2600-4A96-4348-0E82BDA83A88}"/>
          </ac:picMkLst>
        </pc:picChg>
        <pc:picChg chg="add mod">
          <ac:chgData name="zhaohan" userId="95e304e8ede71739" providerId="LiveId" clId="{8519ADB9-453D-406B-A2B7-641BA8116BEF}" dt="2022-12-01T21:52:30.773" v="681" actId="1076"/>
          <ac:picMkLst>
            <pc:docMk/>
            <pc:sldMk cId="3012464391" sldId="457"/>
            <ac:picMk id="6" creationId="{309D0467-A436-E563-962C-607F44DAB728}"/>
          </ac:picMkLst>
        </pc:picChg>
      </pc:sldChg>
      <pc:sldChg chg="addSp delSp modSp add mod">
        <pc:chgData name="zhaohan" userId="95e304e8ede71739" providerId="LiveId" clId="{8519ADB9-453D-406B-A2B7-641BA8116BEF}" dt="2022-12-01T22:00:30.261" v="770" actId="20577"/>
        <pc:sldMkLst>
          <pc:docMk/>
          <pc:sldMk cId="1999817770" sldId="458"/>
        </pc:sldMkLst>
        <pc:spChg chg="add mod">
          <ac:chgData name="zhaohan" userId="95e304e8ede71739" providerId="LiveId" clId="{8519ADB9-453D-406B-A2B7-641BA8116BEF}" dt="2022-12-01T22:00:30.261" v="770" actId="20577"/>
          <ac:spMkLst>
            <pc:docMk/>
            <pc:sldMk cId="1999817770" sldId="458"/>
            <ac:spMk id="2" creationId="{6FA2B88F-FE90-FE25-9634-5CE3244D0CB5}"/>
          </ac:spMkLst>
        </pc:spChg>
        <pc:spChg chg="add mod">
          <ac:chgData name="zhaohan" userId="95e304e8ede71739" providerId="LiveId" clId="{8519ADB9-453D-406B-A2B7-641BA8116BEF}" dt="2022-12-01T21:55:22.227" v="721" actId="1038"/>
          <ac:spMkLst>
            <pc:docMk/>
            <pc:sldMk cId="1999817770" sldId="458"/>
            <ac:spMk id="8" creationId="{7C38FF16-E159-F7F8-D7B4-E7DC7B3F4FE9}"/>
          </ac:spMkLst>
        </pc:spChg>
        <pc:spChg chg="add del mod">
          <ac:chgData name="zhaohan" userId="95e304e8ede71739" providerId="LiveId" clId="{8519ADB9-453D-406B-A2B7-641BA8116BEF}" dt="2022-12-01T22:00:07.148" v="756"/>
          <ac:spMkLst>
            <pc:docMk/>
            <pc:sldMk cId="1999817770" sldId="458"/>
            <ac:spMk id="9" creationId="{D38B2F9F-CEE0-17F7-4C32-90F0846DD7D6}"/>
          </ac:spMkLst>
        </pc:spChg>
        <pc:picChg chg="add mod">
          <ac:chgData name="zhaohan" userId="95e304e8ede71739" providerId="LiveId" clId="{8519ADB9-453D-406B-A2B7-641BA8116BEF}" dt="2022-12-01T21:54:43.956" v="709" actId="14100"/>
          <ac:picMkLst>
            <pc:docMk/>
            <pc:sldMk cId="1999817770" sldId="458"/>
            <ac:picMk id="4" creationId="{7AC01AAA-A0C5-327A-3BA0-718F770A321D}"/>
          </ac:picMkLst>
        </pc:picChg>
        <pc:picChg chg="add mod">
          <ac:chgData name="zhaohan" userId="95e304e8ede71739" providerId="LiveId" clId="{8519ADB9-453D-406B-A2B7-641BA8116BEF}" dt="2022-12-01T21:55:03.852" v="712" actId="14100"/>
          <ac:picMkLst>
            <pc:docMk/>
            <pc:sldMk cId="1999817770" sldId="458"/>
            <ac:picMk id="6" creationId="{EB6F9839-9899-DC26-DD97-E541F8B757D6}"/>
          </ac:picMkLst>
        </pc:picChg>
      </pc:sldChg>
      <pc:sldChg chg="addSp delSp modSp new mod">
        <pc:chgData name="zhaohan" userId="95e304e8ede71739" providerId="LiveId" clId="{8519ADB9-453D-406B-A2B7-641BA8116BEF}" dt="2022-12-01T21:58:15.802" v="754" actId="14100"/>
        <pc:sldMkLst>
          <pc:docMk/>
          <pc:sldMk cId="467895100" sldId="459"/>
        </pc:sldMkLst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2" creationId="{18D78694-FF44-622C-5D30-9D071546EFDE}"/>
          </ac:spMkLst>
        </pc:spChg>
        <pc:spChg chg="del">
          <ac:chgData name="zhaohan" userId="95e304e8ede71739" providerId="LiveId" clId="{8519ADB9-453D-406B-A2B7-641BA8116BEF}" dt="2022-12-01T21:53:49.959" v="688" actId="478"/>
          <ac:spMkLst>
            <pc:docMk/>
            <pc:sldMk cId="467895100" sldId="459"/>
            <ac:spMk id="3" creationId="{680DC392-60CC-A9D3-EE11-641A1F3217DF}"/>
          </ac:spMkLst>
        </pc:spChg>
        <pc:spChg chg="add mod">
          <ac:chgData name="zhaohan" userId="95e304e8ede71739" providerId="LiveId" clId="{8519ADB9-453D-406B-A2B7-641BA8116BEF}" dt="2022-12-01T21:56:28.489" v="744" actId="20577"/>
          <ac:spMkLst>
            <pc:docMk/>
            <pc:sldMk cId="467895100" sldId="459"/>
            <ac:spMk id="4" creationId="{9880E8F5-AAFD-6E9D-1BF8-D1955F515C38}"/>
          </ac:spMkLst>
        </pc:spChg>
        <pc:spChg chg="add mod">
          <ac:chgData name="zhaohan" userId="95e304e8ede71739" providerId="LiveId" clId="{8519ADB9-453D-406B-A2B7-641BA8116BEF}" dt="2022-12-01T21:58:15.802" v="754" actId="14100"/>
          <ac:spMkLst>
            <pc:docMk/>
            <pc:sldMk cId="467895100" sldId="459"/>
            <ac:spMk id="10" creationId="{2207A284-3793-90D7-9B40-83C137DCB4C5}"/>
          </ac:spMkLst>
        </pc:spChg>
        <pc:picChg chg="add mod">
          <ac:chgData name="zhaohan" userId="95e304e8ede71739" providerId="LiveId" clId="{8519ADB9-453D-406B-A2B7-641BA8116BEF}" dt="2022-12-01T21:57:34.107" v="747" actId="14100"/>
          <ac:picMkLst>
            <pc:docMk/>
            <pc:sldMk cId="467895100" sldId="459"/>
            <ac:picMk id="6" creationId="{AFA196EB-33CB-36DB-9733-D4706CCE23FE}"/>
          </ac:picMkLst>
        </pc:picChg>
        <pc:picChg chg="add mod">
          <ac:chgData name="zhaohan" userId="95e304e8ede71739" providerId="LiveId" clId="{8519ADB9-453D-406B-A2B7-641BA8116BEF}" dt="2022-12-01T21:58:00.634" v="751" actId="1076"/>
          <ac:picMkLst>
            <pc:docMk/>
            <pc:sldMk cId="467895100" sldId="459"/>
            <ac:picMk id="8" creationId="{EC6F6001-1235-73F3-7A23-02ABA8A124A9}"/>
          </ac:picMkLst>
        </pc:picChg>
      </pc:sldChg>
      <pc:sldChg chg="addSp delSp modSp add mod">
        <pc:chgData name="zhaohan" userId="95e304e8ede71739" providerId="LiveId" clId="{8519ADB9-453D-406B-A2B7-641BA8116BEF}" dt="2022-12-02T01:00:15.434" v="832" actId="20577"/>
        <pc:sldMkLst>
          <pc:docMk/>
          <pc:sldMk cId="3813861387" sldId="460"/>
        </pc:sldMkLst>
        <pc:spChg chg="add mod">
          <ac:chgData name="zhaohan" userId="95e304e8ede71739" providerId="LiveId" clId="{8519ADB9-453D-406B-A2B7-641BA8116BEF}" dt="2022-12-02T01:00:15.434" v="832" actId="20577"/>
          <ac:spMkLst>
            <pc:docMk/>
            <pc:sldMk cId="3813861387" sldId="460"/>
            <ac:spMk id="2" creationId="{31667ADD-E419-1379-8E03-BC4F170A0839}"/>
          </ac:spMkLst>
        </pc:spChg>
        <pc:spChg chg="add mod">
          <ac:chgData name="zhaohan" userId="95e304e8ede71739" providerId="LiveId" clId="{8519ADB9-453D-406B-A2B7-641BA8116BEF}" dt="2022-12-02T00:49:33.456" v="830" actId="14100"/>
          <ac:spMkLst>
            <pc:docMk/>
            <pc:sldMk cId="3813861387" sldId="460"/>
            <ac:spMk id="8" creationId="{08855A57-3AF9-0007-80AC-5A445CD14225}"/>
          </ac:spMkLst>
        </pc:spChg>
        <pc:picChg chg="add del">
          <ac:chgData name="zhaohan" userId="95e304e8ede71739" providerId="LiveId" clId="{8519ADB9-453D-406B-A2B7-641BA8116BEF}" dt="2022-12-01T22:06:11.685" v="790" actId="22"/>
          <ac:picMkLst>
            <pc:docMk/>
            <pc:sldMk cId="3813861387" sldId="460"/>
            <ac:picMk id="3" creationId="{3EE30A7D-748E-5D2A-BD71-E81FAA402D66}"/>
          </ac:picMkLst>
        </pc:picChg>
        <pc:picChg chg="add mod">
          <ac:chgData name="zhaohan" userId="95e304e8ede71739" providerId="LiveId" clId="{8519ADB9-453D-406B-A2B7-641BA8116BEF}" dt="2022-12-02T00:48:53.288" v="824" actId="1076"/>
          <ac:picMkLst>
            <pc:docMk/>
            <pc:sldMk cId="3813861387" sldId="460"/>
            <ac:picMk id="4" creationId="{EF6A2C45-E922-21F2-5708-27AFBED39244}"/>
          </ac:picMkLst>
        </pc:picChg>
        <pc:picChg chg="add mod">
          <ac:chgData name="zhaohan" userId="95e304e8ede71739" providerId="LiveId" clId="{8519ADB9-453D-406B-A2B7-641BA8116BEF}" dt="2022-12-02T00:49:18.632" v="827" actId="14100"/>
          <ac:picMkLst>
            <pc:docMk/>
            <pc:sldMk cId="3813861387" sldId="460"/>
            <ac:picMk id="6" creationId="{23BF2C72-EF35-F2A6-029E-A938C24BDD8E}"/>
          </ac:picMkLst>
        </pc:picChg>
      </pc:sldChg>
      <pc:sldChg chg="addSp delSp modSp add mod">
        <pc:chgData name="zhaohan" userId="95e304e8ede71739" providerId="LiveId" clId="{8519ADB9-453D-406B-A2B7-641BA8116BEF}" dt="2022-12-15T21:54:32.891" v="1168" actId="1076"/>
        <pc:sldMkLst>
          <pc:docMk/>
          <pc:sldMk cId="597348986" sldId="461"/>
        </pc:sldMkLst>
        <pc:spChg chg="add mod">
          <ac:chgData name="zhaohan" userId="95e304e8ede71739" providerId="LiveId" clId="{8519ADB9-453D-406B-A2B7-641BA8116BEF}" dt="2022-12-15T21:50:45.121" v="1130" actId="14100"/>
          <ac:spMkLst>
            <pc:docMk/>
            <pc:sldMk cId="597348986" sldId="461"/>
            <ac:spMk id="13" creationId="{39BE7528-CA81-ABF8-C6E4-877BD4A48EDD}"/>
          </ac:spMkLst>
        </pc:spChg>
        <pc:spChg chg="add mod">
          <ac:chgData name="zhaohan" userId="95e304e8ede71739" providerId="LiveId" clId="{8519ADB9-453D-406B-A2B7-641BA8116BEF}" dt="2022-12-15T21:54:32.891" v="1168" actId="1076"/>
          <ac:spMkLst>
            <pc:docMk/>
            <pc:sldMk cId="597348986" sldId="461"/>
            <ac:spMk id="14" creationId="{3BD991EF-93A5-F7E5-3611-17E9CAD97090}"/>
          </ac:spMkLst>
        </pc:spChg>
        <pc:picChg chg="add mod modCrop">
          <ac:chgData name="zhaohan" userId="95e304e8ede71739" providerId="LiveId" clId="{8519ADB9-453D-406B-A2B7-641BA8116BEF}" dt="2022-12-15T21:54:18.534" v="1164" actId="14100"/>
          <ac:picMkLst>
            <pc:docMk/>
            <pc:sldMk cId="597348986" sldId="461"/>
            <ac:picMk id="3" creationId="{2D21D6EC-DF5C-96E6-E73E-EFC4A7AEC059}"/>
          </ac:picMkLst>
        </pc:picChg>
        <pc:picChg chg="add mod">
          <ac:chgData name="zhaohan" userId="95e304e8ede71739" providerId="LiveId" clId="{8519ADB9-453D-406B-A2B7-641BA8116BEF}" dt="2022-12-15T21:45:55.058" v="1055" actId="1076"/>
          <ac:picMkLst>
            <pc:docMk/>
            <pc:sldMk cId="597348986" sldId="461"/>
            <ac:picMk id="5" creationId="{90ED48FA-2688-9CEF-78DF-60D8D58A46BE}"/>
          </ac:picMkLst>
        </pc:picChg>
        <pc:picChg chg="add mod modCrop">
          <ac:chgData name="zhaohan" userId="95e304e8ede71739" providerId="LiveId" clId="{8519ADB9-453D-406B-A2B7-641BA8116BEF}" dt="2022-12-15T21:50:42.650" v="1129" actId="14100"/>
          <ac:picMkLst>
            <pc:docMk/>
            <pc:sldMk cId="597348986" sldId="461"/>
            <ac:picMk id="6" creationId="{B1908C00-F0E5-E29E-C6CC-7DA865562265}"/>
          </ac:picMkLst>
        </pc:picChg>
        <pc:picChg chg="add mod modCrop">
          <ac:chgData name="zhaohan" userId="95e304e8ede71739" providerId="LiveId" clId="{8519ADB9-453D-406B-A2B7-641BA8116BEF}" dt="2022-12-15T21:50:48.391" v="1131" actId="1076"/>
          <ac:picMkLst>
            <pc:docMk/>
            <pc:sldMk cId="597348986" sldId="461"/>
            <ac:picMk id="8" creationId="{A878F210-93F1-BB90-49D1-93B745CFA746}"/>
          </ac:picMkLst>
        </pc:picChg>
        <pc:picChg chg="add del mod modCrop">
          <ac:chgData name="zhaohan" userId="95e304e8ede71739" providerId="LiveId" clId="{8519ADB9-453D-406B-A2B7-641BA8116BEF}" dt="2022-12-15T21:49:03.819" v="1095" actId="21"/>
          <ac:picMkLst>
            <pc:docMk/>
            <pc:sldMk cId="597348986" sldId="461"/>
            <ac:picMk id="10" creationId="{F21578B1-B333-3135-6091-FB5A0462BFA5}"/>
          </ac:picMkLst>
        </pc:picChg>
        <pc:picChg chg="add del mod modCrop">
          <ac:chgData name="zhaohan" userId="95e304e8ede71739" providerId="LiveId" clId="{8519ADB9-453D-406B-A2B7-641BA8116BEF}" dt="2022-12-15T21:49:50.472" v="1111" actId="21"/>
          <ac:picMkLst>
            <pc:docMk/>
            <pc:sldMk cId="597348986" sldId="461"/>
            <ac:picMk id="11" creationId="{CFCE30DB-D26A-6981-58A8-63B31D7129E5}"/>
          </ac:picMkLst>
        </pc:picChg>
        <pc:picChg chg="add del mod modCrop">
          <ac:chgData name="zhaohan" userId="95e304e8ede71739" providerId="LiveId" clId="{8519ADB9-453D-406B-A2B7-641BA8116BEF}" dt="2022-12-15T21:49:56.672" v="1115" actId="21"/>
          <ac:picMkLst>
            <pc:docMk/>
            <pc:sldMk cId="597348986" sldId="461"/>
            <ac:picMk id="12" creationId="{F5CB0202-560E-13BE-B2EF-D229EE7E2933}"/>
          </ac:picMkLst>
        </pc:picChg>
        <pc:picChg chg="add del mod">
          <ac:chgData name="zhaohan" userId="95e304e8ede71739" providerId="LiveId" clId="{8519ADB9-453D-406B-A2B7-641BA8116BEF}" dt="2022-12-15T21:53:28.353" v="1144" actId="21"/>
          <ac:picMkLst>
            <pc:docMk/>
            <pc:sldMk cId="597348986" sldId="461"/>
            <ac:picMk id="16" creationId="{400E6149-CFE5-DD01-5FAD-50E6F402668E}"/>
          </ac:picMkLst>
        </pc:picChg>
        <pc:picChg chg="add mod">
          <ac:chgData name="zhaohan" userId="95e304e8ede71739" providerId="LiveId" clId="{8519ADB9-453D-406B-A2B7-641BA8116BEF}" dt="2022-12-15T21:54:13.798" v="1162" actId="14100"/>
          <ac:picMkLst>
            <pc:docMk/>
            <pc:sldMk cId="597348986" sldId="461"/>
            <ac:picMk id="18" creationId="{01D23573-7E84-44BE-F1F1-36109B4E1A9E}"/>
          </ac:picMkLst>
        </pc:picChg>
      </pc:sldChg>
      <pc:sldChg chg="addSp modSp add mod">
        <pc:chgData name="zhaohan" userId="95e304e8ede71739" providerId="LiveId" clId="{8519ADB9-453D-406B-A2B7-641BA8116BEF}" dt="2022-12-15T21:57:44.145" v="1174" actId="732"/>
        <pc:sldMkLst>
          <pc:docMk/>
          <pc:sldMk cId="3936235308" sldId="462"/>
        </pc:sldMkLst>
        <pc:picChg chg="add mod modCrop">
          <ac:chgData name="zhaohan" userId="95e304e8ede71739" providerId="LiveId" clId="{8519ADB9-453D-406B-A2B7-641BA8116BEF}" dt="2022-12-15T21:57:44.145" v="1174" actId="732"/>
          <ac:picMkLst>
            <pc:docMk/>
            <pc:sldMk cId="3936235308" sldId="462"/>
            <ac:picMk id="3" creationId="{DE8B2B22-68AD-0BBB-80BF-C119833DA5B6}"/>
          </ac:picMkLst>
        </pc:picChg>
      </pc:sldChg>
      <pc:sldChg chg="addSp delSp modSp add mod">
        <pc:chgData name="zhaohan" userId="95e304e8ede71739" providerId="LiveId" clId="{8519ADB9-453D-406B-A2B7-641BA8116BEF}" dt="2022-12-04T18:00:20.936" v="999" actId="1076"/>
        <pc:sldMkLst>
          <pc:docMk/>
          <pc:sldMk cId="297230922" sldId="463"/>
        </pc:sldMkLst>
        <pc:spChg chg="add mod">
          <ac:chgData name="zhaohan" userId="95e304e8ede71739" providerId="LiveId" clId="{8519ADB9-453D-406B-A2B7-641BA8116BEF}" dt="2022-12-04T17:34:52.953" v="983" actId="20577"/>
          <ac:spMkLst>
            <pc:docMk/>
            <pc:sldMk cId="297230922" sldId="463"/>
            <ac:spMk id="2" creationId="{47E70D8F-F130-FC22-428D-4384D372D062}"/>
          </ac:spMkLst>
        </pc:spChg>
        <pc:spChg chg="add mod">
          <ac:chgData name="zhaohan" userId="95e304e8ede71739" providerId="LiveId" clId="{8519ADB9-453D-406B-A2B7-641BA8116BEF}" dt="2022-12-04T17:32:25.755" v="941" actId="1035"/>
          <ac:spMkLst>
            <pc:docMk/>
            <pc:sldMk cId="297230922" sldId="463"/>
            <ac:spMk id="5" creationId="{781D2E13-9699-478C-1987-D60360758CE4}"/>
          </ac:spMkLst>
        </pc:spChg>
        <pc:picChg chg="add del mod">
          <ac:chgData name="zhaohan" userId="95e304e8ede71739" providerId="LiveId" clId="{8519ADB9-453D-406B-A2B7-641BA8116BEF}" dt="2022-12-04T17:31:19.814" v="921" actId="21"/>
          <ac:picMkLst>
            <pc:docMk/>
            <pc:sldMk cId="297230922" sldId="463"/>
            <ac:picMk id="3" creationId="{5AEAC30F-0FEA-B253-F728-6DCBE9063A2A}"/>
          </ac:picMkLst>
        </pc:picChg>
        <pc:picChg chg="add del mod">
          <ac:chgData name="zhaohan" userId="95e304e8ede71739" providerId="LiveId" clId="{8519ADB9-453D-406B-A2B7-641BA8116BEF}" dt="2022-12-04T17:31:19.170" v="920" actId="21"/>
          <ac:picMkLst>
            <pc:docMk/>
            <pc:sldMk cId="297230922" sldId="463"/>
            <ac:picMk id="4" creationId="{B7C8D988-9DDE-1BCF-0F47-8193B94526B4}"/>
          </ac:picMkLst>
        </pc:picChg>
        <pc:picChg chg="add del mod">
          <ac:chgData name="zhaohan" userId="95e304e8ede71739" providerId="LiveId" clId="{8519ADB9-453D-406B-A2B7-641BA8116BEF}" dt="2022-12-04T18:00:08.376" v="993" actId="478"/>
          <ac:picMkLst>
            <pc:docMk/>
            <pc:sldMk cId="297230922" sldId="463"/>
            <ac:picMk id="7" creationId="{F8C7746C-878B-AC7D-14D0-0E4B2E5B36BB}"/>
          </ac:picMkLst>
        </pc:picChg>
        <pc:picChg chg="add mod modCrop">
          <ac:chgData name="zhaohan" userId="95e304e8ede71739" providerId="LiveId" clId="{8519ADB9-453D-406B-A2B7-641BA8116BEF}" dt="2022-12-04T17:32:10.330" v="930" actId="14100"/>
          <ac:picMkLst>
            <pc:docMk/>
            <pc:sldMk cId="297230922" sldId="463"/>
            <ac:picMk id="9" creationId="{2CB2BBCA-64C6-6392-3F4C-ACE042F59BAC}"/>
          </ac:picMkLst>
        </pc:picChg>
        <pc:picChg chg="add del mod modCrop">
          <ac:chgData name="zhaohan" userId="95e304e8ede71739" providerId="LiveId" clId="{8519ADB9-453D-406B-A2B7-641BA8116BEF}" dt="2022-12-04T17:43:54.489" v="984" actId="478"/>
          <ac:picMkLst>
            <pc:docMk/>
            <pc:sldMk cId="297230922" sldId="463"/>
            <ac:picMk id="11" creationId="{154160F2-DA16-C5C0-DECF-19E6F38BE022}"/>
          </ac:picMkLst>
        </pc:picChg>
        <pc:picChg chg="add del mod">
          <ac:chgData name="zhaohan" userId="95e304e8ede71739" providerId="LiveId" clId="{8519ADB9-453D-406B-A2B7-641BA8116BEF}" dt="2022-12-04T17:59:20.676" v="989" actId="478"/>
          <ac:picMkLst>
            <pc:docMk/>
            <pc:sldMk cId="297230922" sldId="463"/>
            <ac:picMk id="13" creationId="{F3FA2D05-8EE4-E6C2-7F2C-AA83ABA9C21E}"/>
          </ac:picMkLst>
        </pc:picChg>
        <pc:picChg chg="add mod">
          <ac:chgData name="zhaohan" userId="95e304e8ede71739" providerId="LiveId" clId="{8519ADB9-453D-406B-A2B7-641BA8116BEF}" dt="2022-12-04T17:59:26.166" v="992" actId="14100"/>
          <ac:picMkLst>
            <pc:docMk/>
            <pc:sldMk cId="297230922" sldId="463"/>
            <ac:picMk id="15" creationId="{4167C099-1DF9-46A9-BE7A-2098E9C47BFB}"/>
          </ac:picMkLst>
        </pc:picChg>
        <pc:picChg chg="add mod ord">
          <ac:chgData name="zhaohan" userId="95e304e8ede71739" providerId="LiveId" clId="{8519ADB9-453D-406B-A2B7-641BA8116BEF}" dt="2022-12-04T18:00:20.936" v="999" actId="1076"/>
          <ac:picMkLst>
            <pc:docMk/>
            <pc:sldMk cId="297230922" sldId="463"/>
            <ac:picMk id="17" creationId="{55222D7C-286D-334C-FBBA-F5964831DD72}"/>
          </ac:picMkLst>
        </pc:picChg>
      </pc:sldChg>
      <pc:sldChg chg="addSp add mod">
        <pc:chgData name="zhaohan" userId="95e304e8ede71739" providerId="LiveId" clId="{8519ADB9-453D-406B-A2B7-641BA8116BEF}" dt="2022-12-15T21:55:41.133" v="1169" actId="22"/>
        <pc:sldMkLst>
          <pc:docMk/>
          <pc:sldMk cId="3667618121" sldId="464"/>
        </pc:sldMkLst>
        <pc:picChg chg="add">
          <ac:chgData name="zhaohan" userId="95e304e8ede71739" providerId="LiveId" clId="{8519ADB9-453D-406B-A2B7-641BA8116BEF}" dt="2022-12-15T21:55:41.133" v="1169" actId="22"/>
          <ac:picMkLst>
            <pc:docMk/>
            <pc:sldMk cId="3667618121" sldId="464"/>
            <ac:picMk id="3" creationId="{2B61C684-98A8-D2F2-3CDF-0E618ED3E4D0}"/>
          </ac:picMkLst>
        </pc:picChg>
      </pc:sldChg>
      <pc:sldChg chg="addSp add mod">
        <pc:chgData name="zhaohan" userId="95e304e8ede71739" providerId="LiveId" clId="{8519ADB9-453D-406B-A2B7-641BA8116BEF}" dt="2022-12-15T21:56:14.847" v="1170" actId="22"/>
        <pc:sldMkLst>
          <pc:docMk/>
          <pc:sldMk cId="1521872111" sldId="465"/>
        </pc:sldMkLst>
        <pc:picChg chg="add">
          <ac:chgData name="zhaohan" userId="95e304e8ede71739" providerId="LiveId" clId="{8519ADB9-453D-406B-A2B7-641BA8116BEF}" dt="2022-12-15T21:56:14.847" v="1170" actId="22"/>
          <ac:picMkLst>
            <pc:docMk/>
            <pc:sldMk cId="1521872111" sldId="465"/>
            <ac:picMk id="3" creationId="{4DE5E35F-7A1D-77A5-7629-2AC3761DAFA5}"/>
          </ac:picMkLst>
        </pc:picChg>
      </pc:sldChg>
      <pc:sldChg chg="addSp add mod">
        <pc:chgData name="zhaohan" userId="95e304e8ede71739" providerId="LiveId" clId="{8519ADB9-453D-406B-A2B7-641BA8116BEF}" dt="2022-12-15T21:56:37.458" v="1171" actId="22"/>
        <pc:sldMkLst>
          <pc:docMk/>
          <pc:sldMk cId="3401542907" sldId="466"/>
        </pc:sldMkLst>
        <pc:picChg chg="add">
          <ac:chgData name="zhaohan" userId="95e304e8ede71739" providerId="LiveId" clId="{8519ADB9-453D-406B-A2B7-641BA8116BEF}" dt="2022-12-15T21:56:37.458" v="1171" actId="22"/>
          <ac:picMkLst>
            <pc:docMk/>
            <pc:sldMk cId="3401542907" sldId="466"/>
            <ac:picMk id="3" creationId="{7CACE401-92F7-5BD5-CA47-190F5FC7ACA9}"/>
          </ac:picMkLst>
        </pc:picChg>
      </pc:sldChg>
      <pc:sldChg chg="addSp add mod">
        <pc:chgData name="zhaohan" userId="95e304e8ede71739" providerId="LiveId" clId="{8519ADB9-453D-406B-A2B7-641BA8116BEF}" dt="2022-12-15T21:57:04.628" v="1172" actId="22"/>
        <pc:sldMkLst>
          <pc:docMk/>
          <pc:sldMk cId="3794126528" sldId="467"/>
        </pc:sldMkLst>
        <pc:picChg chg="add">
          <ac:chgData name="zhaohan" userId="95e304e8ede71739" providerId="LiveId" clId="{8519ADB9-453D-406B-A2B7-641BA8116BEF}" dt="2022-12-15T21:57:04.628" v="1172" actId="22"/>
          <ac:picMkLst>
            <pc:docMk/>
            <pc:sldMk cId="3794126528" sldId="467"/>
            <ac:picMk id="3" creationId="{C8E25DCC-41F9-3E26-88FC-352231433AF1}"/>
          </ac:picMkLst>
        </pc:picChg>
      </pc:sldChg>
      <pc:sldChg chg="modSp add mod">
        <pc:chgData name="zhaohan" userId="95e304e8ede71739" providerId="LiveId" clId="{8519ADB9-453D-406B-A2B7-641BA8116BEF}" dt="2022-12-17T17:33:18.434" v="1533" actId="1076"/>
        <pc:sldMkLst>
          <pc:docMk/>
          <pc:sldMk cId="2563175006" sldId="468"/>
        </pc:sldMkLst>
        <pc:spChg chg="mod">
          <ac:chgData name="zhaohan" userId="95e304e8ede71739" providerId="LiveId" clId="{8519ADB9-453D-406B-A2B7-641BA8116BEF}" dt="2022-12-17T17:33:18.434" v="1533" actId="1076"/>
          <ac:spMkLst>
            <pc:docMk/>
            <pc:sldMk cId="2563175006" sldId="468"/>
            <ac:spMk id="2" creationId="{B5CB6914-A401-7160-93CE-08E42C38FC59}"/>
          </ac:spMkLst>
        </pc:spChg>
      </pc:sldChg>
      <pc:sldChg chg="addSp delSp add mod">
        <pc:chgData name="zhaohan" userId="95e304e8ede71739" providerId="LiveId" clId="{8519ADB9-453D-406B-A2B7-641BA8116BEF}" dt="2022-12-15T21:58:54.850" v="1186" actId="22"/>
        <pc:sldMkLst>
          <pc:docMk/>
          <pc:sldMk cId="2750806373" sldId="469"/>
        </pc:sldMkLst>
        <pc:picChg chg="add">
          <ac:chgData name="zhaohan" userId="95e304e8ede71739" providerId="LiveId" clId="{8519ADB9-453D-406B-A2B7-641BA8116BEF}" dt="2022-12-15T21:58:54.850" v="1186" actId="22"/>
          <ac:picMkLst>
            <pc:docMk/>
            <pc:sldMk cId="2750806373" sldId="469"/>
            <ac:picMk id="3" creationId="{48019B5C-977E-7311-6D3A-8F7FE8919A46}"/>
          </ac:picMkLst>
        </pc:picChg>
        <pc:picChg chg="del">
          <ac:chgData name="zhaohan" userId="95e304e8ede71739" providerId="LiveId" clId="{8519ADB9-453D-406B-A2B7-641BA8116BEF}" dt="2022-12-15T21:58:29.237" v="1179" actId="478"/>
          <ac:picMkLst>
            <pc:docMk/>
            <pc:sldMk cId="2750806373" sldId="469"/>
            <ac:picMk id="5" creationId="{19AA965A-0F03-9ABC-4792-37F557366078}"/>
          </ac:picMkLst>
        </pc:picChg>
      </pc:sldChg>
      <pc:sldChg chg="addSp add mod">
        <pc:chgData name="zhaohan" userId="95e304e8ede71739" providerId="LiveId" clId="{8519ADB9-453D-406B-A2B7-641BA8116BEF}" dt="2022-12-15T21:59:28.816" v="1187" actId="22"/>
        <pc:sldMkLst>
          <pc:docMk/>
          <pc:sldMk cId="178145158" sldId="470"/>
        </pc:sldMkLst>
        <pc:picChg chg="add">
          <ac:chgData name="zhaohan" userId="95e304e8ede71739" providerId="LiveId" clId="{8519ADB9-453D-406B-A2B7-641BA8116BEF}" dt="2022-12-15T21:59:28.816" v="1187" actId="22"/>
          <ac:picMkLst>
            <pc:docMk/>
            <pc:sldMk cId="178145158" sldId="470"/>
            <ac:picMk id="3" creationId="{6EE206EF-538F-F15C-26F3-5BC738AF724D}"/>
          </ac:picMkLst>
        </pc:picChg>
      </pc:sldChg>
      <pc:sldChg chg="addSp add mod">
        <pc:chgData name="zhaohan" userId="95e304e8ede71739" providerId="LiveId" clId="{8519ADB9-453D-406B-A2B7-641BA8116BEF}" dt="2022-12-15T21:59:49.391" v="1188" actId="22"/>
        <pc:sldMkLst>
          <pc:docMk/>
          <pc:sldMk cId="2541730328" sldId="471"/>
        </pc:sldMkLst>
        <pc:picChg chg="add">
          <ac:chgData name="zhaohan" userId="95e304e8ede71739" providerId="LiveId" clId="{8519ADB9-453D-406B-A2B7-641BA8116BEF}" dt="2022-12-15T21:59:49.391" v="1188" actId="22"/>
          <ac:picMkLst>
            <pc:docMk/>
            <pc:sldMk cId="2541730328" sldId="471"/>
            <ac:picMk id="3" creationId="{AFC7C401-EB69-95A0-790C-7B0359A7C76A}"/>
          </ac:picMkLst>
        </pc:picChg>
      </pc:sldChg>
      <pc:sldChg chg="addSp add mod">
        <pc:chgData name="zhaohan" userId="95e304e8ede71739" providerId="LiveId" clId="{8519ADB9-453D-406B-A2B7-641BA8116BEF}" dt="2022-12-15T22:00:17.388" v="1189" actId="22"/>
        <pc:sldMkLst>
          <pc:docMk/>
          <pc:sldMk cId="4042132778" sldId="472"/>
        </pc:sldMkLst>
        <pc:picChg chg="add">
          <ac:chgData name="zhaohan" userId="95e304e8ede71739" providerId="LiveId" clId="{8519ADB9-453D-406B-A2B7-641BA8116BEF}" dt="2022-12-15T22:00:17.388" v="1189" actId="22"/>
          <ac:picMkLst>
            <pc:docMk/>
            <pc:sldMk cId="4042132778" sldId="472"/>
            <ac:picMk id="3" creationId="{22EC2C8B-B190-24A2-D051-4A6354825929}"/>
          </ac:picMkLst>
        </pc:picChg>
      </pc:sldChg>
      <pc:sldChg chg="addSp add mod">
        <pc:chgData name="zhaohan" userId="95e304e8ede71739" providerId="LiveId" clId="{8519ADB9-453D-406B-A2B7-641BA8116BEF}" dt="2022-12-15T22:00:49.693" v="1190" actId="22"/>
        <pc:sldMkLst>
          <pc:docMk/>
          <pc:sldMk cId="3711029441" sldId="473"/>
        </pc:sldMkLst>
        <pc:picChg chg="add">
          <ac:chgData name="zhaohan" userId="95e304e8ede71739" providerId="LiveId" clId="{8519ADB9-453D-406B-A2B7-641BA8116BEF}" dt="2022-12-15T22:00:49.693" v="1190" actId="22"/>
          <ac:picMkLst>
            <pc:docMk/>
            <pc:sldMk cId="3711029441" sldId="473"/>
            <ac:picMk id="3" creationId="{0554A3B5-A0C3-C40B-8D00-F12EA92DC40C}"/>
          </ac:picMkLst>
        </pc:picChg>
      </pc:sldChg>
      <pc:sldChg chg="addSp modSp add mod ord">
        <pc:chgData name="zhaohan" userId="95e304e8ede71739" providerId="LiveId" clId="{8519ADB9-453D-406B-A2B7-641BA8116BEF}" dt="2022-12-19T12:37:41.096" v="1597"/>
        <pc:sldMkLst>
          <pc:docMk/>
          <pc:sldMk cId="8819268" sldId="474"/>
        </pc:sldMkLst>
        <pc:picChg chg="add mod">
          <ac:chgData name="zhaohan" userId="95e304e8ede71739" providerId="LiveId" clId="{8519ADB9-453D-406B-A2B7-641BA8116BEF}" dt="2022-12-15T22:02:25.702" v="1195" actId="14100"/>
          <ac:picMkLst>
            <pc:docMk/>
            <pc:sldMk cId="8819268" sldId="474"/>
            <ac:picMk id="3" creationId="{DCE3CAFA-589B-5BE7-56C9-27850D9986DD}"/>
          </ac:picMkLst>
        </pc:picChg>
      </pc:sldChg>
      <pc:sldChg chg="addSp modSp add mod">
        <pc:chgData name="zhaohan" userId="95e304e8ede71739" providerId="LiveId" clId="{8519ADB9-453D-406B-A2B7-641BA8116BEF}" dt="2022-12-16T02:27:42.337" v="1257" actId="1076"/>
        <pc:sldMkLst>
          <pc:docMk/>
          <pc:sldMk cId="525240339" sldId="475"/>
        </pc:sldMkLst>
        <pc:picChg chg="add mod">
          <ac:chgData name="zhaohan" userId="95e304e8ede71739" providerId="LiveId" clId="{8519ADB9-453D-406B-A2B7-641BA8116BEF}" dt="2022-12-16T02:27:40.080" v="1256" actId="1076"/>
          <ac:picMkLst>
            <pc:docMk/>
            <pc:sldMk cId="525240339" sldId="475"/>
            <ac:picMk id="3" creationId="{2476D036-89A0-8030-DC90-83494223EA11}"/>
          </ac:picMkLst>
        </pc:picChg>
        <pc:picChg chg="add mod">
          <ac:chgData name="zhaohan" userId="95e304e8ede71739" providerId="LiveId" clId="{8519ADB9-453D-406B-A2B7-641BA8116BEF}" dt="2022-12-16T02:27:42.337" v="1257" actId="1076"/>
          <ac:picMkLst>
            <pc:docMk/>
            <pc:sldMk cId="525240339" sldId="475"/>
            <ac:picMk id="5" creationId="{5426545F-B6B2-150E-805D-44E82BE49303}"/>
          </ac:picMkLst>
        </pc:picChg>
      </pc:sldChg>
      <pc:sldChg chg="addSp add del mod ord">
        <pc:chgData name="zhaohan" userId="95e304e8ede71739" providerId="LiveId" clId="{8519ADB9-453D-406B-A2B7-641BA8116BEF}" dt="2022-12-17T17:28:03.877" v="1421" actId="47"/>
        <pc:sldMkLst>
          <pc:docMk/>
          <pc:sldMk cId="930837307" sldId="476"/>
        </pc:sldMkLst>
        <pc:picChg chg="add">
          <ac:chgData name="zhaohan" userId="95e304e8ede71739" providerId="LiveId" clId="{8519ADB9-453D-406B-A2B7-641BA8116BEF}" dt="2022-12-15T22:03:04.098" v="1196" actId="22"/>
          <ac:picMkLst>
            <pc:docMk/>
            <pc:sldMk cId="930837307" sldId="476"/>
            <ac:picMk id="3" creationId="{69700BEA-A360-A760-5B51-B2F93033F69E}"/>
          </ac:picMkLst>
        </pc:picChg>
      </pc:sldChg>
      <pc:sldChg chg="addSp modSp add mod">
        <pc:chgData name="zhaohan" userId="95e304e8ede71739" providerId="LiveId" clId="{8519ADB9-453D-406B-A2B7-641BA8116BEF}" dt="2022-12-16T02:23:04.091" v="1218" actId="1076"/>
        <pc:sldMkLst>
          <pc:docMk/>
          <pc:sldMk cId="1477117339" sldId="477"/>
        </pc:sldMkLst>
        <pc:picChg chg="add mod">
          <ac:chgData name="zhaohan" userId="95e304e8ede71739" providerId="LiveId" clId="{8519ADB9-453D-406B-A2B7-641BA8116BEF}" dt="2022-12-16T02:22:32.112" v="1212" actId="1076"/>
          <ac:picMkLst>
            <pc:docMk/>
            <pc:sldMk cId="1477117339" sldId="477"/>
            <ac:picMk id="3" creationId="{AB219954-C69E-8432-5764-A2525F1E6F8B}"/>
          </ac:picMkLst>
        </pc:picChg>
        <pc:picChg chg="add mod">
          <ac:chgData name="zhaohan" userId="95e304e8ede71739" providerId="LiveId" clId="{8519ADB9-453D-406B-A2B7-641BA8116BEF}" dt="2022-12-16T02:23:04.091" v="1218" actId="1076"/>
          <ac:picMkLst>
            <pc:docMk/>
            <pc:sldMk cId="1477117339" sldId="477"/>
            <ac:picMk id="5" creationId="{CF9E3C0C-1A48-0599-B58D-BED67ADF042D}"/>
          </ac:picMkLst>
        </pc:picChg>
      </pc:sldChg>
      <pc:sldChg chg="addSp modSp add mod">
        <pc:chgData name="zhaohan" userId="95e304e8ede71739" providerId="LiveId" clId="{8519ADB9-453D-406B-A2B7-641BA8116BEF}" dt="2022-12-16T02:24:08.271" v="1227" actId="1076"/>
        <pc:sldMkLst>
          <pc:docMk/>
          <pc:sldMk cId="1210758679" sldId="478"/>
        </pc:sldMkLst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3" creationId="{1AB2237A-A282-CC1C-D5C0-47479634FB85}"/>
          </ac:picMkLst>
        </pc:picChg>
        <pc:picChg chg="add mod">
          <ac:chgData name="zhaohan" userId="95e304e8ede71739" providerId="LiveId" clId="{8519ADB9-453D-406B-A2B7-641BA8116BEF}" dt="2022-12-16T02:24:08.271" v="1227" actId="1076"/>
          <ac:picMkLst>
            <pc:docMk/>
            <pc:sldMk cId="1210758679" sldId="478"/>
            <ac:picMk id="5" creationId="{D3A9EEA8-5AA6-1CFE-5BA4-B62FC6012727}"/>
          </ac:picMkLst>
        </pc:picChg>
      </pc:sldChg>
      <pc:sldChg chg="addSp modSp add mod">
        <pc:chgData name="zhaohan" userId="95e304e8ede71739" providerId="LiveId" clId="{8519ADB9-453D-406B-A2B7-641BA8116BEF}" dt="2022-12-16T02:26:29.919" v="1250" actId="1076"/>
        <pc:sldMkLst>
          <pc:docMk/>
          <pc:sldMk cId="3544241486" sldId="479"/>
        </pc:sldMkLst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3" creationId="{EA8DB8E8-8C0A-9C76-FC0C-AAAC6BEE309D}"/>
          </ac:picMkLst>
        </pc:picChg>
        <pc:picChg chg="add mod">
          <ac:chgData name="zhaohan" userId="95e304e8ede71739" providerId="LiveId" clId="{8519ADB9-453D-406B-A2B7-641BA8116BEF}" dt="2022-12-16T02:26:29.919" v="1250" actId="1076"/>
          <ac:picMkLst>
            <pc:docMk/>
            <pc:sldMk cId="3544241486" sldId="479"/>
            <ac:picMk id="5" creationId="{266D66D2-87BC-79A9-DFB9-9063A31A2362}"/>
          </ac:picMkLst>
        </pc:picChg>
      </pc:sldChg>
      <pc:sldChg chg="addSp modSp add mod">
        <pc:chgData name="zhaohan" userId="95e304e8ede71739" providerId="LiveId" clId="{8519ADB9-453D-406B-A2B7-641BA8116BEF}" dt="2022-12-16T02:28:46.317" v="1269" actId="1076"/>
        <pc:sldMkLst>
          <pc:docMk/>
          <pc:sldMk cId="3649659219" sldId="480"/>
        </pc:sldMkLst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3" creationId="{64392CA3-32D1-6CB1-4E6D-F752CE240351}"/>
          </ac:picMkLst>
        </pc:picChg>
        <pc:picChg chg="add mod">
          <ac:chgData name="zhaohan" userId="95e304e8ede71739" providerId="LiveId" clId="{8519ADB9-453D-406B-A2B7-641BA8116BEF}" dt="2022-12-16T02:28:46.317" v="1269" actId="1076"/>
          <ac:picMkLst>
            <pc:docMk/>
            <pc:sldMk cId="3649659219" sldId="480"/>
            <ac:picMk id="5" creationId="{722B5BD4-9DC5-0B0D-E673-645F229DBEDA}"/>
          </ac:picMkLst>
        </pc:picChg>
      </pc:sldChg>
      <pc:sldChg chg="addSp delSp modSp add mod">
        <pc:chgData name="zhaohan" userId="95e304e8ede71739" providerId="LiveId" clId="{8519ADB9-453D-406B-A2B7-641BA8116BEF}" dt="2022-12-16T11:55:34.332" v="1315" actId="14100"/>
        <pc:sldMkLst>
          <pc:docMk/>
          <pc:sldMk cId="4279646320" sldId="481"/>
        </pc:sldMkLst>
        <pc:picChg chg="add del mod">
          <ac:chgData name="zhaohan" userId="95e304e8ede71739" providerId="LiveId" clId="{8519ADB9-453D-406B-A2B7-641BA8116BEF}" dt="2022-12-16T11:47:24.354" v="1275" actId="478"/>
          <ac:picMkLst>
            <pc:docMk/>
            <pc:sldMk cId="4279646320" sldId="481"/>
            <ac:picMk id="3" creationId="{39922202-B4C8-73A0-0580-CF43F0CA322B}"/>
          </ac:picMkLst>
        </pc:picChg>
        <pc:picChg chg="add del mod">
          <ac:chgData name="zhaohan" userId="95e304e8ede71739" providerId="LiveId" clId="{8519ADB9-453D-406B-A2B7-641BA8116BEF}" dt="2022-12-16T11:50:00.836" v="1294" actId="478"/>
          <ac:picMkLst>
            <pc:docMk/>
            <pc:sldMk cId="4279646320" sldId="481"/>
            <ac:picMk id="5" creationId="{0CC3C8D3-EAE9-FD06-A73C-0F5C248AB7C7}"/>
          </ac:picMkLst>
        </pc:picChg>
        <pc:picChg chg="add mod">
          <ac:chgData name="zhaohan" userId="95e304e8ede71739" providerId="LiveId" clId="{8519ADB9-453D-406B-A2B7-641BA8116BEF}" dt="2022-12-16T11:55:34.332" v="1315" actId="14100"/>
          <ac:picMkLst>
            <pc:docMk/>
            <pc:sldMk cId="4279646320" sldId="481"/>
            <ac:picMk id="7" creationId="{A8DAFFC1-6963-055D-AEBF-E5166B433408}"/>
          </ac:picMkLst>
        </pc:picChg>
      </pc:sldChg>
      <pc:sldChg chg="addSp modSp add mod">
        <pc:chgData name="zhaohan" userId="95e304e8ede71739" providerId="LiveId" clId="{8519ADB9-453D-406B-A2B7-641BA8116BEF}" dt="2022-12-16T02:25:22.668" v="1239" actId="1076"/>
        <pc:sldMkLst>
          <pc:docMk/>
          <pc:sldMk cId="883879139" sldId="482"/>
        </pc:sldMkLst>
        <pc:picChg chg="add mod">
          <ac:chgData name="zhaohan" userId="95e304e8ede71739" providerId="LiveId" clId="{8519ADB9-453D-406B-A2B7-641BA8116BEF}" dt="2022-12-16T02:25:22.668" v="1239" actId="1076"/>
          <ac:picMkLst>
            <pc:docMk/>
            <pc:sldMk cId="883879139" sldId="482"/>
            <ac:picMk id="3" creationId="{56D0E214-6DF2-A34A-B5F0-8FA1E1808725}"/>
          </ac:picMkLst>
        </pc:picChg>
        <pc:picChg chg="add mod">
          <ac:chgData name="zhaohan" userId="95e304e8ede71739" providerId="LiveId" clId="{8519ADB9-453D-406B-A2B7-641BA8116BEF}" dt="2022-12-16T02:25:20.269" v="1238" actId="1076"/>
          <ac:picMkLst>
            <pc:docMk/>
            <pc:sldMk cId="883879139" sldId="482"/>
            <ac:picMk id="5" creationId="{58F2DEE4-F0EE-2189-2F05-86EA59AAF8A0}"/>
          </ac:picMkLst>
        </pc:picChg>
      </pc:sldChg>
      <pc:sldChg chg="addSp modSp add del">
        <pc:chgData name="zhaohan" userId="95e304e8ede71739" providerId="LiveId" clId="{8519ADB9-453D-406B-A2B7-641BA8116BEF}" dt="2022-12-16T11:50:04.122" v="1300" actId="47"/>
        <pc:sldMkLst>
          <pc:docMk/>
          <pc:sldMk cId="2456297297" sldId="483"/>
        </pc:sldMkLst>
        <pc:picChg chg="add mod">
          <ac:chgData name="zhaohan" userId="95e304e8ede71739" providerId="LiveId" clId="{8519ADB9-453D-406B-A2B7-641BA8116BEF}" dt="2022-12-16T11:49:17.295" v="1291"/>
          <ac:picMkLst>
            <pc:docMk/>
            <pc:sldMk cId="2456297297" sldId="483"/>
            <ac:picMk id="3" creationId="{FC7FB0C3-95F7-34ED-3FB7-2A27AC7FC25B}"/>
          </ac:picMkLst>
        </pc:picChg>
      </pc:sldChg>
      <pc:sldChg chg="addSp modSp add mod ord">
        <pc:chgData name="zhaohan" userId="95e304e8ede71739" providerId="LiveId" clId="{8519ADB9-453D-406B-A2B7-641BA8116BEF}" dt="2022-12-17T17:34:46.721" v="1549" actId="1076"/>
        <pc:sldMkLst>
          <pc:docMk/>
          <pc:sldMk cId="4151762004" sldId="484"/>
        </pc:sldMkLst>
        <pc:picChg chg="add mod">
          <ac:chgData name="zhaohan" userId="95e304e8ede71739" providerId="LiveId" clId="{8519ADB9-453D-406B-A2B7-641BA8116BEF}" dt="2022-12-17T17:23:44.306" v="1399"/>
          <ac:picMkLst>
            <pc:docMk/>
            <pc:sldMk cId="4151762004" sldId="484"/>
            <ac:picMk id="2" creationId="{2EACBF32-D591-FE7D-9436-94614814DB85}"/>
          </ac:picMkLst>
        </pc:picChg>
        <pc:picChg chg="add mod">
          <ac:chgData name="zhaohan" userId="95e304e8ede71739" providerId="LiveId" clId="{8519ADB9-453D-406B-A2B7-641BA8116BEF}" dt="2022-12-17T17:27:18.774" v="1420" actId="1076"/>
          <ac:picMkLst>
            <pc:docMk/>
            <pc:sldMk cId="4151762004" sldId="484"/>
            <ac:picMk id="4" creationId="{A38ED344-13EA-A3D6-11FD-9B4317EE34ED}"/>
          </ac:picMkLst>
        </pc:picChg>
        <pc:picChg chg="add mod">
          <ac:chgData name="zhaohan" userId="95e304e8ede71739" providerId="LiveId" clId="{8519ADB9-453D-406B-A2B7-641BA8116BEF}" dt="2022-12-17T17:34:46.721" v="1549" actId="1076"/>
          <ac:picMkLst>
            <pc:docMk/>
            <pc:sldMk cId="4151762004" sldId="484"/>
            <ac:picMk id="5" creationId="{997ED46A-0FD1-0C0A-03BC-48589A66BD46}"/>
          </ac:picMkLst>
        </pc:picChg>
      </pc:sldChg>
      <pc:sldChg chg="addSp modSp add del mod">
        <pc:chgData name="zhaohan" userId="95e304e8ede71739" providerId="LiveId" clId="{8519ADB9-453D-406B-A2B7-641BA8116BEF}" dt="2022-12-17T17:39:09.495" v="1576" actId="47"/>
        <pc:sldMkLst>
          <pc:docMk/>
          <pc:sldMk cId="1926392616" sldId="485"/>
        </pc:sldMkLst>
        <pc:picChg chg="add mod">
          <ac:chgData name="zhaohan" userId="95e304e8ede71739" providerId="LiveId" clId="{8519ADB9-453D-406B-A2B7-641BA8116BEF}" dt="2022-12-17T17:36:25.629" v="1562"/>
          <ac:picMkLst>
            <pc:docMk/>
            <pc:sldMk cId="1926392616" sldId="485"/>
            <ac:picMk id="2" creationId="{5C14F5FE-043E-CD05-982C-11D599B5D4A0}"/>
          </ac:picMkLst>
        </pc:picChg>
        <pc:picChg chg="add mod">
          <ac:chgData name="zhaohan" userId="95e304e8ede71739" providerId="LiveId" clId="{8519ADB9-453D-406B-A2B7-641BA8116BEF}" dt="2022-12-17T17:38:07.434" v="1573" actId="1076"/>
          <ac:picMkLst>
            <pc:docMk/>
            <pc:sldMk cId="1926392616" sldId="485"/>
            <ac:picMk id="4" creationId="{C13BAC32-C21F-03DA-A76C-02D66B538A45}"/>
          </ac:picMkLst>
        </pc:picChg>
      </pc:sldChg>
      <pc:sldChg chg="addSp delSp modSp add mod">
        <pc:chgData name="zhaohan" userId="95e304e8ede71739" providerId="LiveId" clId="{8519ADB9-453D-406B-A2B7-641BA8116BEF}" dt="2022-12-17T17:34:51.778" v="1553" actId="1076"/>
        <pc:sldMkLst>
          <pc:docMk/>
          <pc:sldMk cId="779060219" sldId="486"/>
        </pc:sldMkLst>
        <pc:picChg chg="add mod">
          <ac:chgData name="zhaohan" userId="95e304e8ede71739" providerId="LiveId" clId="{8519ADB9-453D-406B-A2B7-641BA8116BEF}" dt="2022-12-17T17:23:43.407" v="1398"/>
          <ac:picMkLst>
            <pc:docMk/>
            <pc:sldMk cId="779060219" sldId="486"/>
            <ac:picMk id="2" creationId="{28AE7B0B-3DB6-A2AE-0580-7DD20FC8D0B6}"/>
          </ac:picMkLst>
        </pc:picChg>
        <pc:picChg chg="add del mod">
          <ac:chgData name="zhaohan" userId="95e304e8ede71739" providerId="LiveId" clId="{8519ADB9-453D-406B-A2B7-641BA8116BEF}" dt="2022-12-16T11:50:01.712" v="1295" actId="478"/>
          <ac:picMkLst>
            <pc:docMk/>
            <pc:sldMk cId="779060219" sldId="486"/>
            <ac:picMk id="3" creationId="{A1C222B8-C782-7B02-2E1F-3CD0ACB5AF42}"/>
          </ac:picMkLst>
        </pc:picChg>
        <pc:picChg chg="add mod">
          <ac:chgData name="zhaohan" userId="95e304e8ede71739" providerId="LiveId" clId="{8519ADB9-453D-406B-A2B7-641BA8116BEF}" dt="2022-12-17T17:26:48.517" v="1418" actId="1076"/>
          <ac:picMkLst>
            <pc:docMk/>
            <pc:sldMk cId="779060219" sldId="486"/>
            <ac:picMk id="4" creationId="{7D016116-DD84-9918-B632-297F1BF5FA3C}"/>
          </ac:picMkLst>
        </pc:picChg>
        <pc:picChg chg="add mod">
          <ac:chgData name="zhaohan" userId="95e304e8ede71739" providerId="LiveId" clId="{8519ADB9-453D-406B-A2B7-641BA8116BEF}" dt="2022-12-17T17:34:51.778" v="1553" actId="1076"/>
          <ac:picMkLst>
            <pc:docMk/>
            <pc:sldMk cId="779060219" sldId="486"/>
            <ac:picMk id="5" creationId="{6B13E8F3-5DDF-F6E8-6B2B-88B4F65F0FAC}"/>
          </ac:picMkLst>
        </pc:picChg>
      </pc:sldChg>
      <pc:sldChg chg="addSp modSp add del">
        <pc:chgData name="zhaohan" userId="95e304e8ede71739" providerId="LiveId" clId="{8519ADB9-453D-406B-A2B7-641BA8116BEF}" dt="2022-12-16T11:50:03.266" v="1296" actId="47"/>
        <pc:sldMkLst>
          <pc:docMk/>
          <pc:sldMk cId="2115069130" sldId="487"/>
        </pc:sldMkLst>
        <pc:picChg chg="add mod">
          <ac:chgData name="zhaohan" userId="95e304e8ede71739" providerId="LiveId" clId="{8519ADB9-453D-406B-A2B7-641BA8116BEF}" dt="2022-12-16T11:48:02.183" v="1282"/>
          <ac:picMkLst>
            <pc:docMk/>
            <pc:sldMk cId="2115069130" sldId="487"/>
            <ac:picMk id="3" creationId="{0F484B58-215E-7255-C840-605FECAED49A}"/>
          </ac:picMkLst>
        </pc:picChg>
      </pc:sldChg>
      <pc:sldChg chg="addSp modSp add del">
        <pc:chgData name="zhaohan" userId="95e304e8ede71739" providerId="LiveId" clId="{8519ADB9-453D-406B-A2B7-641BA8116BEF}" dt="2022-12-16T11:50:03.416" v="1297" actId="47"/>
        <pc:sldMkLst>
          <pc:docMk/>
          <pc:sldMk cId="1883637228" sldId="488"/>
        </pc:sldMkLst>
        <pc:picChg chg="add mod">
          <ac:chgData name="zhaohan" userId="95e304e8ede71739" providerId="LiveId" clId="{8519ADB9-453D-406B-A2B7-641BA8116BEF}" dt="2022-12-16T11:48:13.222" v="1283"/>
          <ac:picMkLst>
            <pc:docMk/>
            <pc:sldMk cId="1883637228" sldId="488"/>
            <ac:picMk id="3" creationId="{608DD147-03C6-8E8C-1638-11215482BD14}"/>
          </ac:picMkLst>
        </pc:picChg>
      </pc:sldChg>
      <pc:sldChg chg="addSp modSp add del">
        <pc:chgData name="zhaohan" userId="95e304e8ede71739" providerId="LiveId" clId="{8519ADB9-453D-406B-A2B7-641BA8116BEF}" dt="2022-12-16T11:50:03.534" v="1298" actId="47"/>
        <pc:sldMkLst>
          <pc:docMk/>
          <pc:sldMk cId="3506567995" sldId="489"/>
        </pc:sldMkLst>
        <pc:picChg chg="add mod">
          <ac:chgData name="zhaohan" userId="95e304e8ede71739" providerId="LiveId" clId="{8519ADB9-453D-406B-A2B7-641BA8116BEF}" dt="2022-12-16T11:48:29.875" v="1284"/>
          <ac:picMkLst>
            <pc:docMk/>
            <pc:sldMk cId="3506567995" sldId="489"/>
            <ac:picMk id="3" creationId="{F62537B0-FA59-53A1-E79A-BD6F1C610879}"/>
          </ac:picMkLst>
        </pc:picChg>
      </pc:sldChg>
      <pc:sldChg chg="addSp modSp add del">
        <pc:chgData name="zhaohan" userId="95e304e8ede71739" providerId="LiveId" clId="{8519ADB9-453D-406B-A2B7-641BA8116BEF}" dt="2022-12-16T11:50:03.757" v="1299" actId="47"/>
        <pc:sldMkLst>
          <pc:docMk/>
          <pc:sldMk cId="695303657" sldId="490"/>
        </pc:sldMkLst>
        <pc:picChg chg="add mod">
          <ac:chgData name="zhaohan" userId="95e304e8ede71739" providerId="LiveId" clId="{8519ADB9-453D-406B-A2B7-641BA8116BEF}" dt="2022-12-16T11:48:40.036" v="1285"/>
          <ac:picMkLst>
            <pc:docMk/>
            <pc:sldMk cId="695303657" sldId="490"/>
            <ac:picMk id="3" creationId="{EAF5CB11-1EAB-D9FE-E996-E680221282C5}"/>
          </ac:picMkLst>
        </pc:picChg>
      </pc:sldChg>
      <pc:sldChg chg="add del">
        <pc:chgData name="zhaohan" userId="95e304e8ede71739" providerId="LiveId" clId="{8519ADB9-453D-406B-A2B7-641BA8116BEF}" dt="2022-12-16T11:48:46.177" v="1287"/>
        <pc:sldMkLst>
          <pc:docMk/>
          <pc:sldMk cId="1204496414" sldId="491"/>
        </pc:sldMkLst>
      </pc:sldChg>
      <pc:sldChg chg="addSp modSp add del">
        <pc:chgData name="zhaohan" userId="95e304e8ede71739" providerId="LiveId" clId="{8519ADB9-453D-406B-A2B7-641BA8116BEF}" dt="2022-12-16T11:50:04.435" v="1301" actId="47"/>
        <pc:sldMkLst>
          <pc:docMk/>
          <pc:sldMk cId="2362188487" sldId="491"/>
        </pc:sldMkLst>
        <pc:picChg chg="add mod">
          <ac:chgData name="zhaohan" userId="95e304e8ede71739" providerId="LiveId" clId="{8519ADB9-453D-406B-A2B7-641BA8116BEF}" dt="2022-12-16T11:49:30.424" v="1292"/>
          <ac:picMkLst>
            <pc:docMk/>
            <pc:sldMk cId="2362188487" sldId="491"/>
            <ac:picMk id="3" creationId="{E8D95A97-FEEC-D800-25DD-3343FFBEE126}"/>
          </ac:picMkLst>
        </pc:picChg>
      </pc:sldChg>
      <pc:sldChg chg="addSp modSp add del">
        <pc:chgData name="zhaohan" userId="95e304e8ede71739" providerId="LiveId" clId="{8519ADB9-453D-406B-A2B7-641BA8116BEF}" dt="2022-12-16T11:50:05.051" v="1302" actId="47"/>
        <pc:sldMkLst>
          <pc:docMk/>
          <pc:sldMk cId="3284562489" sldId="492"/>
        </pc:sldMkLst>
        <pc:picChg chg="add mod">
          <ac:chgData name="zhaohan" userId="95e304e8ede71739" providerId="LiveId" clId="{8519ADB9-453D-406B-A2B7-641BA8116BEF}" dt="2022-12-16T11:49:40.685" v="1293"/>
          <ac:picMkLst>
            <pc:docMk/>
            <pc:sldMk cId="3284562489" sldId="492"/>
            <ac:picMk id="3" creationId="{ECFF9B01-02D6-1BE8-5247-B8572885A0FB}"/>
          </ac:picMkLst>
        </pc:picChg>
      </pc:sldChg>
      <pc:sldChg chg="addSp delSp modSp add del mod">
        <pc:chgData name="zhaohan" userId="95e304e8ede71739" providerId="LiveId" clId="{8519ADB9-453D-406B-A2B7-641BA8116BEF}" dt="2022-12-17T17:39:13.320" v="1577" actId="47"/>
        <pc:sldMkLst>
          <pc:docMk/>
          <pc:sldMk cId="1728777926" sldId="493"/>
        </pc:sldMkLst>
        <pc:picChg chg="add mod">
          <ac:chgData name="zhaohan" userId="95e304e8ede71739" providerId="LiveId" clId="{8519ADB9-453D-406B-A2B7-641BA8116BEF}" dt="2022-12-17T17:36:22.381" v="1556"/>
          <ac:picMkLst>
            <pc:docMk/>
            <pc:sldMk cId="1728777926" sldId="493"/>
            <ac:picMk id="2" creationId="{50FDAC3B-A819-BCF8-917E-410828895377}"/>
          </ac:picMkLst>
        </pc:picChg>
        <pc:picChg chg="add del mod">
          <ac:chgData name="zhaohan" userId="95e304e8ede71739" providerId="LiveId" clId="{8519ADB9-453D-406B-A2B7-641BA8116BEF}" dt="2022-12-17T17:34:43.788" v="1547"/>
          <ac:picMkLst>
            <pc:docMk/>
            <pc:sldMk cId="1728777926" sldId="493"/>
            <ac:picMk id="2" creationId="{7E15E282-D7B1-F4A4-84CA-6ED9E4E5BB4D}"/>
          </ac:picMkLst>
        </pc:picChg>
        <pc:picChg chg="add del mod">
          <ac:chgData name="zhaohan" userId="95e304e8ede71739" providerId="LiveId" clId="{8519ADB9-453D-406B-A2B7-641BA8116BEF}" dt="2022-12-17T17:37:14.714" v="1568" actId="21"/>
          <ac:picMkLst>
            <pc:docMk/>
            <pc:sldMk cId="1728777926" sldId="493"/>
            <ac:picMk id="4" creationId="{C8F2973B-01F2-70E1-B27F-A8D12A818B5C}"/>
          </ac:picMkLst>
        </pc:picChg>
        <pc:picChg chg="add mod">
          <ac:chgData name="zhaohan" userId="95e304e8ede71739" providerId="LiveId" clId="{8519ADB9-453D-406B-A2B7-641BA8116BEF}" dt="2022-12-17T17:37:41.919" v="1571" actId="1076"/>
          <ac:picMkLst>
            <pc:docMk/>
            <pc:sldMk cId="1728777926" sldId="493"/>
            <ac:picMk id="6" creationId="{9928F38B-7141-B1ED-6A40-EDA35C4CD0A6}"/>
          </ac:picMkLst>
        </pc:picChg>
      </pc:sldChg>
      <pc:sldChg chg="addSp delSp modSp add mod">
        <pc:chgData name="zhaohan" userId="95e304e8ede71739" providerId="LiveId" clId="{8519ADB9-453D-406B-A2B7-641BA8116BEF}" dt="2022-12-16T12:00:31.225" v="1373" actId="1076"/>
        <pc:sldMkLst>
          <pc:docMk/>
          <pc:sldMk cId="2973847552" sldId="494"/>
        </pc:sldMkLst>
        <pc:picChg chg="add del mod">
          <ac:chgData name="zhaohan" userId="95e304e8ede71739" providerId="LiveId" clId="{8519ADB9-453D-406B-A2B7-641BA8116BEF}" dt="2022-12-16T11:58:34.531" v="1345" actId="21"/>
          <ac:picMkLst>
            <pc:docMk/>
            <pc:sldMk cId="2973847552" sldId="494"/>
            <ac:picMk id="3" creationId="{F7B0BEBA-4DAC-C890-FCA8-90F27A37FF66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5" creationId="{A339A032-9A4C-1C78-24E4-3D8F38737247}"/>
          </ac:picMkLst>
        </pc:picChg>
        <pc:picChg chg="add mod">
          <ac:chgData name="zhaohan" userId="95e304e8ede71739" providerId="LiveId" clId="{8519ADB9-453D-406B-A2B7-641BA8116BEF}" dt="2022-12-16T12:00:31.225" v="1373" actId="1076"/>
          <ac:picMkLst>
            <pc:docMk/>
            <pc:sldMk cId="2973847552" sldId="494"/>
            <ac:picMk id="7" creationId="{64E1AB81-F442-0B90-D799-1919D5F30C13}"/>
          </ac:picMkLst>
        </pc:picChg>
      </pc:sldChg>
      <pc:sldChg chg="addSp delSp modSp add mod">
        <pc:chgData name="zhaohan" userId="95e304e8ede71739" providerId="LiveId" clId="{8519ADB9-453D-406B-A2B7-641BA8116BEF}" dt="2022-12-17T17:34:36.161" v="1543" actId="14100"/>
        <pc:sldMkLst>
          <pc:docMk/>
          <pc:sldMk cId="1801636511" sldId="495"/>
        </pc:sldMkLst>
        <pc:picChg chg="add mod">
          <ac:chgData name="zhaohan" userId="95e304e8ede71739" providerId="LiveId" clId="{8519ADB9-453D-406B-A2B7-641BA8116BEF}" dt="2022-12-17T17:23:29.135" v="1395" actId="1076"/>
          <ac:picMkLst>
            <pc:docMk/>
            <pc:sldMk cId="1801636511" sldId="495"/>
            <ac:picMk id="3" creationId="{5B76FDA6-7BB3-D873-A3B3-C9CF08DBEC47}"/>
          </ac:picMkLst>
        </pc:picChg>
        <pc:picChg chg="add mod">
          <ac:chgData name="zhaohan" userId="95e304e8ede71739" providerId="LiveId" clId="{8519ADB9-453D-406B-A2B7-641BA8116BEF}" dt="2022-12-17T17:23:17.631" v="1390" actId="1076"/>
          <ac:picMkLst>
            <pc:docMk/>
            <pc:sldMk cId="1801636511" sldId="495"/>
            <ac:picMk id="5" creationId="{6DF3D984-20EF-437F-52FC-7A657B6EB67E}"/>
          </ac:picMkLst>
        </pc:picChg>
        <pc:picChg chg="add del mod">
          <ac:chgData name="zhaohan" userId="95e304e8ede71739" providerId="LiveId" clId="{8519ADB9-453D-406B-A2B7-641BA8116BEF}" dt="2022-12-17T17:34:27.661" v="1539"/>
          <ac:picMkLst>
            <pc:docMk/>
            <pc:sldMk cId="1801636511" sldId="495"/>
            <ac:picMk id="6" creationId="{EBA25FEB-0A23-25E5-0005-59987EB961C4}"/>
          </ac:picMkLst>
        </pc:picChg>
        <pc:picChg chg="add mod">
          <ac:chgData name="zhaohan" userId="95e304e8ede71739" providerId="LiveId" clId="{8519ADB9-453D-406B-A2B7-641BA8116BEF}" dt="2022-12-17T17:34:36.161" v="1543" actId="14100"/>
          <ac:picMkLst>
            <pc:docMk/>
            <pc:sldMk cId="1801636511" sldId="495"/>
            <ac:picMk id="7" creationId="{9171B3C4-21FD-D3EE-E4F4-A0114CEFCA4D}"/>
          </ac:picMkLst>
        </pc:picChg>
      </pc:sldChg>
      <pc:sldChg chg="addSp delSp modSp add mod">
        <pc:chgData name="zhaohan" userId="95e304e8ede71739" providerId="LiveId" clId="{8519ADB9-453D-406B-A2B7-641BA8116BEF}" dt="2022-12-17T17:34:55.433" v="1554" actId="1076"/>
        <pc:sldMkLst>
          <pc:docMk/>
          <pc:sldMk cId="2346036097" sldId="496"/>
        </pc:sldMkLst>
        <pc:picChg chg="add mod">
          <ac:chgData name="zhaohan" userId="95e304e8ede71739" providerId="LiveId" clId="{8519ADB9-453D-406B-A2B7-641BA8116BEF}" dt="2022-12-17T17:23:41.974" v="1396"/>
          <ac:picMkLst>
            <pc:docMk/>
            <pc:sldMk cId="2346036097" sldId="496"/>
            <ac:picMk id="2" creationId="{39DAF7AA-24AF-93F3-EE2C-D06DF88F440A}"/>
          </ac:picMkLst>
        </pc:picChg>
        <pc:picChg chg="add del mod">
          <ac:chgData name="zhaohan" userId="95e304e8ede71739" providerId="LiveId" clId="{8519ADB9-453D-406B-A2B7-641BA8116BEF}" dt="2022-12-17T17:24:51.289" v="1405" actId="22"/>
          <ac:picMkLst>
            <pc:docMk/>
            <pc:sldMk cId="2346036097" sldId="496"/>
            <ac:picMk id="4" creationId="{E9B6D38C-C0A0-AF76-2CE5-962156EFA0A9}"/>
          </ac:picMkLst>
        </pc:picChg>
        <pc:picChg chg="add mod">
          <ac:chgData name="zhaohan" userId="95e304e8ede71739" providerId="LiveId" clId="{8519ADB9-453D-406B-A2B7-641BA8116BEF}" dt="2022-12-17T17:25:06.718" v="1410" actId="1076"/>
          <ac:picMkLst>
            <pc:docMk/>
            <pc:sldMk cId="2346036097" sldId="496"/>
            <ac:picMk id="6" creationId="{37DCCFBE-1489-F5EA-A6E4-00C45B00F37A}"/>
          </ac:picMkLst>
        </pc:picChg>
        <pc:picChg chg="add mod">
          <ac:chgData name="zhaohan" userId="95e304e8ede71739" providerId="LiveId" clId="{8519ADB9-453D-406B-A2B7-641BA8116BEF}" dt="2022-12-17T17:34:55.433" v="1554" actId="1076"/>
          <ac:picMkLst>
            <pc:docMk/>
            <pc:sldMk cId="2346036097" sldId="496"/>
            <ac:picMk id="7" creationId="{2A895C78-31BE-1A6A-DE46-F449D63A8ADC}"/>
          </ac:picMkLst>
        </pc:picChg>
      </pc:sldChg>
      <pc:sldChg chg="addSp modSp add mod ord">
        <pc:chgData name="zhaohan" userId="95e304e8ede71739" providerId="LiveId" clId="{8519ADB9-453D-406B-A2B7-641BA8116BEF}" dt="2022-12-17T17:35:00.097" v="1555" actId="14100"/>
        <pc:sldMkLst>
          <pc:docMk/>
          <pc:sldMk cId="1482433196" sldId="497"/>
        </pc:sldMkLst>
        <pc:picChg chg="add mod">
          <ac:chgData name="zhaohan" userId="95e304e8ede71739" providerId="LiveId" clId="{8519ADB9-453D-406B-A2B7-641BA8116BEF}" dt="2022-12-17T17:23:42.484" v="1397"/>
          <ac:picMkLst>
            <pc:docMk/>
            <pc:sldMk cId="1482433196" sldId="497"/>
            <ac:picMk id="2" creationId="{E40EC154-EEE2-CC5F-6512-61AB08DA4054}"/>
          </ac:picMkLst>
        </pc:picChg>
        <pc:picChg chg="add mod">
          <ac:chgData name="zhaohan" userId="95e304e8ede71739" providerId="LiveId" clId="{8519ADB9-453D-406B-A2B7-641BA8116BEF}" dt="2022-12-17T17:26:16.159" v="1416" actId="1076"/>
          <ac:picMkLst>
            <pc:docMk/>
            <pc:sldMk cId="1482433196" sldId="497"/>
            <ac:picMk id="4" creationId="{793709BD-F0A4-4F5C-DA8C-DF19392F8096}"/>
          </ac:picMkLst>
        </pc:picChg>
        <pc:picChg chg="add mod">
          <ac:chgData name="zhaohan" userId="95e304e8ede71739" providerId="LiveId" clId="{8519ADB9-453D-406B-A2B7-641BA8116BEF}" dt="2022-12-17T17:35:00.097" v="1555" actId="14100"/>
          <ac:picMkLst>
            <pc:docMk/>
            <pc:sldMk cId="1482433196" sldId="497"/>
            <ac:picMk id="6" creationId="{F3412625-0E04-BCD4-DCC7-E05B1DD75DCF}"/>
          </ac:picMkLst>
        </pc:picChg>
      </pc:sldChg>
      <pc:sldChg chg="addSp modSp add mod">
        <pc:chgData name="zhaohan" userId="95e304e8ede71739" providerId="LiveId" clId="{8519ADB9-453D-406B-A2B7-641BA8116BEF}" dt="2022-12-16T11:58:32.195" v="1344" actId="1076"/>
        <pc:sldMkLst>
          <pc:docMk/>
          <pc:sldMk cId="1104434403" sldId="498"/>
        </pc:sldMkLst>
        <pc:picChg chg="add mod">
          <ac:chgData name="zhaohan" userId="95e304e8ede71739" providerId="LiveId" clId="{8519ADB9-453D-406B-A2B7-641BA8116BEF}" dt="2022-12-16T11:58:28.723" v="1342" actId="1076"/>
          <ac:picMkLst>
            <pc:docMk/>
            <pc:sldMk cId="1104434403" sldId="498"/>
            <ac:picMk id="3" creationId="{1340314B-CD5D-F327-518D-DABE975C019E}"/>
          </ac:picMkLst>
        </pc:picChg>
        <pc:picChg chg="add mod">
          <ac:chgData name="zhaohan" userId="95e304e8ede71739" providerId="LiveId" clId="{8519ADB9-453D-406B-A2B7-641BA8116BEF}" dt="2022-12-16T11:58:32.195" v="1344" actId="1076"/>
          <ac:picMkLst>
            <pc:docMk/>
            <pc:sldMk cId="1104434403" sldId="498"/>
            <ac:picMk id="4" creationId="{2800A6CC-EBCE-4BEC-A234-4B2F9E55DD14}"/>
          </ac:picMkLst>
        </pc:picChg>
      </pc:sldChg>
      <pc:sldChg chg="addSp delSp modSp add mod">
        <pc:chgData name="zhaohan" userId="95e304e8ede71739" providerId="LiveId" clId="{8519ADB9-453D-406B-A2B7-641BA8116BEF}" dt="2022-12-16T11:59:33.458" v="1358" actId="14100"/>
        <pc:sldMkLst>
          <pc:docMk/>
          <pc:sldMk cId="962441746" sldId="499"/>
        </pc:sldMkLst>
        <pc:picChg chg="add del mod">
          <ac:chgData name="zhaohan" userId="95e304e8ede71739" providerId="LiveId" clId="{8519ADB9-453D-406B-A2B7-641BA8116BEF}" dt="2022-12-16T11:58:21.396" v="1338" actId="21"/>
          <ac:picMkLst>
            <pc:docMk/>
            <pc:sldMk cId="962441746" sldId="499"/>
            <ac:picMk id="3" creationId="{42D5CEE4-2217-F5A9-DC26-0BE4C02A742E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4" creationId="{4B81B065-DD68-FC40-479E-201064B91C4D}"/>
          </ac:picMkLst>
        </pc:picChg>
        <pc:picChg chg="add mod">
          <ac:chgData name="zhaohan" userId="95e304e8ede71739" providerId="LiveId" clId="{8519ADB9-453D-406B-A2B7-641BA8116BEF}" dt="2022-12-16T11:59:33.458" v="1358" actId="14100"/>
          <ac:picMkLst>
            <pc:docMk/>
            <pc:sldMk cId="962441746" sldId="499"/>
            <ac:picMk id="6" creationId="{00B59EC4-7C5A-3722-6619-548AA104D410}"/>
          </ac:picMkLst>
        </pc:picChg>
      </pc:sldChg>
      <pc:sldChg chg="addSp modSp add mod">
        <pc:chgData name="zhaohan" userId="95e304e8ede71739" providerId="LiveId" clId="{8519ADB9-453D-406B-A2B7-641BA8116BEF}" dt="2022-12-16T11:56:21.549" v="1317" actId="14100"/>
        <pc:sldMkLst>
          <pc:docMk/>
          <pc:sldMk cId="2610940473" sldId="500"/>
        </pc:sldMkLst>
        <pc:picChg chg="add mod">
          <ac:chgData name="zhaohan" userId="95e304e8ede71739" providerId="LiveId" clId="{8519ADB9-453D-406B-A2B7-641BA8116BEF}" dt="2022-12-16T11:56:21.549" v="1317" actId="14100"/>
          <ac:picMkLst>
            <pc:docMk/>
            <pc:sldMk cId="2610940473" sldId="500"/>
            <ac:picMk id="3" creationId="{325806F8-C1C6-89C1-7F79-7A86B3129CF2}"/>
          </ac:picMkLst>
        </pc:picChg>
      </pc:sldChg>
      <pc:sldChg chg="addSp modSp add mod">
        <pc:chgData name="zhaohan" userId="95e304e8ede71739" providerId="LiveId" clId="{8519ADB9-453D-406B-A2B7-641BA8116BEF}" dt="2022-12-16T11:56:46.324" v="1320" actId="14100"/>
        <pc:sldMkLst>
          <pc:docMk/>
          <pc:sldMk cId="3710480198" sldId="501"/>
        </pc:sldMkLst>
        <pc:picChg chg="add mod">
          <ac:chgData name="zhaohan" userId="95e304e8ede71739" providerId="LiveId" clId="{8519ADB9-453D-406B-A2B7-641BA8116BEF}" dt="2022-12-16T11:56:46.324" v="1320" actId="14100"/>
          <ac:picMkLst>
            <pc:docMk/>
            <pc:sldMk cId="3710480198" sldId="501"/>
            <ac:picMk id="3" creationId="{AF3EFE0E-2A1B-6117-8BAA-3D358672BEC1}"/>
          </ac:picMkLst>
        </pc:picChg>
      </pc:sldChg>
      <pc:sldChg chg="addSp modSp add mod">
        <pc:chgData name="zhaohan" userId="95e304e8ede71739" providerId="LiveId" clId="{8519ADB9-453D-406B-A2B7-641BA8116BEF}" dt="2022-12-16T11:57:14.619" v="1327" actId="14100"/>
        <pc:sldMkLst>
          <pc:docMk/>
          <pc:sldMk cId="1292518627" sldId="502"/>
        </pc:sldMkLst>
        <pc:picChg chg="add mod">
          <ac:chgData name="zhaohan" userId="95e304e8ede71739" providerId="LiveId" clId="{8519ADB9-453D-406B-A2B7-641BA8116BEF}" dt="2022-12-16T11:57:14.619" v="1327" actId="14100"/>
          <ac:picMkLst>
            <pc:docMk/>
            <pc:sldMk cId="1292518627" sldId="502"/>
            <ac:picMk id="3" creationId="{16704DA8-94AE-CEB6-8953-6ACADDB69421}"/>
          </ac:picMkLst>
        </pc:picChg>
      </pc:sldChg>
      <pc:sldChg chg="addSp modSp add mod">
        <pc:chgData name="zhaohan" userId="95e304e8ede71739" providerId="LiveId" clId="{8519ADB9-453D-406B-A2B7-641BA8116BEF}" dt="2022-12-16T11:57:47.275" v="1332" actId="14100"/>
        <pc:sldMkLst>
          <pc:docMk/>
          <pc:sldMk cId="2319693534" sldId="503"/>
        </pc:sldMkLst>
        <pc:picChg chg="add mod">
          <ac:chgData name="zhaohan" userId="95e304e8ede71739" providerId="LiveId" clId="{8519ADB9-453D-406B-A2B7-641BA8116BEF}" dt="2022-12-16T11:57:47.275" v="1332" actId="14100"/>
          <ac:picMkLst>
            <pc:docMk/>
            <pc:sldMk cId="2319693534" sldId="503"/>
            <ac:picMk id="3" creationId="{8540FEDC-063B-3EA4-823A-2905907DB05C}"/>
          </ac:picMkLst>
        </pc:picChg>
      </pc:sldChg>
      <pc:sldChg chg="addSp modSp add mod">
        <pc:chgData name="zhaohan" userId="95e304e8ede71739" providerId="LiveId" clId="{8519ADB9-453D-406B-A2B7-641BA8116BEF}" dt="2022-12-16T11:59:53.138" v="1363" actId="14100"/>
        <pc:sldMkLst>
          <pc:docMk/>
          <pc:sldMk cId="3659289368" sldId="504"/>
        </pc:sldMkLst>
        <pc:picChg chg="add mod">
          <ac:chgData name="zhaohan" userId="95e304e8ede71739" providerId="LiveId" clId="{8519ADB9-453D-406B-A2B7-641BA8116BEF}" dt="2022-12-16T11:59:53.138" v="1363" actId="14100"/>
          <ac:picMkLst>
            <pc:docMk/>
            <pc:sldMk cId="3659289368" sldId="504"/>
            <ac:picMk id="3" creationId="{F5A80A80-3899-D070-F559-9387253EA82C}"/>
          </ac:picMkLst>
        </pc:picChg>
      </pc:sldChg>
      <pc:sldChg chg="addSp modSp add mod">
        <pc:chgData name="zhaohan" userId="95e304e8ede71739" providerId="LiveId" clId="{8519ADB9-453D-406B-A2B7-641BA8116BEF}" dt="2022-12-16T11:58:04.682" v="1334" actId="14100"/>
        <pc:sldMkLst>
          <pc:docMk/>
          <pc:sldMk cId="1709777261" sldId="505"/>
        </pc:sldMkLst>
        <pc:picChg chg="add mod">
          <ac:chgData name="zhaohan" userId="95e304e8ede71739" providerId="LiveId" clId="{8519ADB9-453D-406B-A2B7-641BA8116BEF}" dt="2022-12-16T11:58:04.682" v="1334" actId="14100"/>
          <ac:picMkLst>
            <pc:docMk/>
            <pc:sldMk cId="1709777261" sldId="505"/>
            <ac:picMk id="3" creationId="{1C7DF59A-B2EC-BE22-C7A4-503D1F0A3E58}"/>
          </ac:picMkLst>
        </pc:picChg>
      </pc:sldChg>
      <pc:sldChg chg="addSp modSp add mod">
        <pc:chgData name="zhaohan" userId="95e304e8ede71739" providerId="LiveId" clId="{8519ADB9-453D-406B-A2B7-641BA8116BEF}" dt="2022-12-16T11:59:04.155" v="1349" actId="14100"/>
        <pc:sldMkLst>
          <pc:docMk/>
          <pc:sldMk cId="2365583742" sldId="506"/>
        </pc:sldMkLst>
        <pc:picChg chg="add mod">
          <ac:chgData name="zhaohan" userId="95e304e8ede71739" providerId="LiveId" clId="{8519ADB9-453D-406B-A2B7-641BA8116BEF}" dt="2022-12-16T11:59:04.155" v="1349" actId="14100"/>
          <ac:picMkLst>
            <pc:docMk/>
            <pc:sldMk cId="2365583742" sldId="506"/>
            <ac:picMk id="3" creationId="{5F0793F1-93B5-6F7C-F810-29B682142797}"/>
          </ac:picMkLst>
        </pc:picChg>
      </pc:sldChg>
      <pc:sldChg chg="addSp modSp add mod">
        <pc:chgData name="zhaohan" userId="95e304e8ede71739" providerId="LiveId" clId="{8519ADB9-453D-406B-A2B7-641BA8116BEF}" dt="2022-12-16T12:00:17.315" v="1369" actId="1076"/>
        <pc:sldMkLst>
          <pc:docMk/>
          <pc:sldMk cId="3215700422" sldId="507"/>
        </pc:sldMkLst>
        <pc:picChg chg="add mod">
          <ac:chgData name="zhaohan" userId="95e304e8ede71739" providerId="LiveId" clId="{8519ADB9-453D-406B-A2B7-641BA8116BEF}" dt="2022-12-16T12:00:17.315" v="1369" actId="1076"/>
          <ac:picMkLst>
            <pc:docMk/>
            <pc:sldMk cId="3215700422" sldId="507"/>
            <ac:picMk id="3" creationId="{00621EE0-978C-B23F-71E4-87A6646F9D68}"/>
          </ac:picMkLst>
        </pc:picChg>
      </pc:sldChg>
      <pc:sldChg chg="addSp modSp add mod">
        <pc:chgData name="zhaohan" userId="95e304e8ede71739" providerId="LiveId" clId="{8519ADB9-453D-406B-A2B7-641BA8116BEF}" dt="2022-12-16T12:00:49.122" v="1376" actId="14100"/>
        <pc:sldMkLst>
          <pc:docMk/>
          <pc:sldMk cId="4083809965" sldId="508"/>
        </pc:sldMkLst>
        <pc:picChg chg="add mod">
          <ac:chgData name="zhaohan" userId="95e304e8ede71739" providerId="LiveId" clId="{8519ADB9-453D-406B-A2B7-641BA8116BEF}" dt="2022-12-16T12:00:49.122" v="1376" actId="14100"/>
          <ac:picMkLst>
            <pc:docMk/>
            <pc:sldMk cId="4083809965" sldId="508"/>
            <ac:picMk id="3" creationId="{DF5C2527-1283-17F5-CF52-AB0A39639C25}"/>
          </ac:picMkLst>
        </pc:picChg>
      </pc:sldChg>
      <pc:sldChg chg="addSp modSp add mod">
        <pc:chgData name="zhaohan" userId="95e304e8ede71739" providerId="LiveId" clId="{8519ADB9-453D-406B-A2B7-641BA8116BEF}" dt="2022-12-16T12:01:20.833" v="1381" actId="1076"/>
        <pc:sldMkLst>
          <pc:docMk/>
          <pc:sldMk cId="963920221" sldId="509"/>
        </pc:sldMkLst>
        <pc:picChg chg="add mod">
          <ac:chgData name="zhaohan" userId="95e304e8ede71739" providerId="LiveId" clId="{8519ADB9-453D-406B-A2B7-641BA8116BEF}" dt="2022-12-16T12:01:20.833" v="1381" actId="1076"/>
          <ac:picMkLst>
            <pc:docMk/>
            <pc:sldMk cId="963920221" sldId="509"/>
            <ac:picMk id="3" creationId="{CBAA56C8-5A7F-F422-8257-A329088FB7A0}"/>
          </ac:picMkLst>
        </pc:picChg>
      </pc:sldChg>
      <pc:sldChg chg="modSp add mod ord">
        <pc:chgData name="zhaohan" userId="95e304e8ede71739" providerId="LiveId" clId="{8519ADB9-453D-406B-A2B7-641BA8116BEF}" dt="2022-12-25T17:29:53.462" v="1646"/>
        <pc:sldMkLst>
          <pc:docMk/>
          <pc:sldMk cId="3700847906" sldId="510"/>
        </pc:sldMkLst>
        <pc:spChg chg="mod">
          <ac:chgData name="zhaohan" userId="95e304e8ede71739" providerId="LiveId" clId="{8519ADB9-453D-406B-A2B7-641BA8116BEF}" dt="2022-12-25T17:29:40.941" v="1644" actId="1076"/>
          <ac:spMkLst>
            <pc:docMk/>
            <pc:sldMk cId="3700847906" sldId="510"/>
            <ac:spMk id="2" creationId="{B5CB6914-A401-7160-93CE-08E42C38FC59}"/>
          </ac:spMkLst>
        </pc:spChg>
      </pc:sldChg>
      <pc:sldChg chg="addSp modSp add mod">
        <pc:chgData name="zhaohan" userId="95e304e8ede71739" providerId="LiveId" clId="{8519ADB9-453D-406B-A2B7-641BA8116BEF}" dt="2022-12-17T17:39:06.961" v="1575" actId="1076"/>
        <pc:sldMkLst>
          <pc:docMk/>
          <pc:sldMk cId="3983583027" sldId="511"/>
        </pc:sldMkLst>
        <pc:picChg chg="add mod">
          <ac:chgData name="zhaohan" userId="95e304e8ede71739" providerId="LiveId" clId="{8519ADB9-453D-406B-A2B7-641BA8116BEF}" dt="2022-12-17T17:36:26.176" v="1563"/>
          <ac:picMkLst>
            <pc:docMk/>
            <pc:sldMk cId="3983583027" sldId="511"/>
            <ac:picMk id="2" creationId="{DB87BBE0-AAE0-DE68-2694-A978FC638480}"/>
          </ac:picMkLst>
        </pc:picChg>
        <pc:picChg chg="add mod">
          <ac:chgData name="zhaohan" userId="95e304e8ede71739" providerId="LiveId" clId="{8519ADB9-453D-406B-A2B7-641BA8116BEF}" dt="2022-12-17T17:39:06.961" v="1575" actId="1076"/>
          <ac:picMkLst>
            <pc:docMk/>
            <pc:sldMk cId="3983583027" sldId="511"/>
            <ac:picMk id="4" creationId="{B57E731E-99E2-C86A-D4C2-79A32C440532}"/>
          </ac:picMkLst>
        </pc:picChg>
      </pc:sldChg>
      <pc:sldChg chg="addSp modSp add mod">
        <pc:chgData name="zhaohan" userId="95e304e8ede71739" providerId="LiveId" clId="{8519ADB9-453D-406B-A2B7-641BA8116BEF}" dt="2022-12-17T17:39:56.325" v="1584" actId="1076"/>
        <pc:sldMkLst>
          <pc:docMk/>
          <pc:sldMk cId="1699146839" sldId="512"/>
        </pc:sldMkLst>
        <pc:picChg chg="add mod">
          <ac:chgData name="zhaohan" userId="95e304e8ede71739" providerId="LiveId" clId="{8519ADB9-453D-406B-A2B7-641BA8116BEF}" dt="2022-12-17T17:36:26.666" v="1564"/>
          <ac:picMkLst>
            <pc:docMk/>
            <pc:sldMk cId="1699146839" sldId="512"/>
            <ac:picMk id="2" creationId="{F58445FA-2177-21BA-5556-94A1AC8D073B}"/>
          </ac:picMkLst>
        </pc:picChg>
        <pc:picChg chg="add mod">
          <ac:chgData name="zhaohan" userId="95e304e8ede71739" providerId="LiveId" clId="{8519ADB9-453D-406B-A2B7-641BA8116BEF}" dt="2022-12-17T17:39:56.325" v="1584" actId="1076"/>
          <ac:picMkLst>
            <pc:docMk/>
            <pc:sldMk cId="1699146839" sldId="512"/>
            <ac:picMk id="4" creationId="{1913D7B2-8548-A35E-515C-E790ABEDB538}"/>
          </ac:picMkLst>
        </pc:picChg>
      </pc:sldChg>
      <pc:sldChg chg="addSp delSp modSp add del mod">
        <pc:chgData name="zhaohan" userId="95e304e8ede71739" providerId="LiveId" clId="{8519ADB9-453D-406B-A2B7-641BA8116BEF}" dt="2022-12-25T22:21:30.609" v="2349" actId="14100"/>
        <pc:sldMkLst>
          <pc:docMk/>
          <pc:sldMk cId="502776854" sldId="513"/>
        </pc:sldMkLst>
        <pc:spChg chg="add del mod">
          <ac:chgData name="zhaohan" userId="95e304e8ede71739" providerId="LiveId" clId="{8519ADB9-453D-406B-A2B7-641BA8116BEF}" dt="2022-12-25T20:12:09.024" v="2289" actId="21"/>
          <ac:spMkLst>
            <pc:docMk/>
            <pc:sldMk cId="502776854" sldId="513"/>
            <ac:spMk id="2" creationId="{BF06AF23-3A9D-B221-7DFC-87793DB5606D}"/>
          </ac:spMkLst>
        </pc:spChg>
        <pc:spChg chg="add mod">
          <ac:chgData name="zhaohan" userId="95e304e8ede71739" providerId="LiveId" clId="{8519ADB9-453D-406B-A2B7-641BA8116BEF}" dt="2022-12-25T19:49:30.710" v="2279" actId="6549"/>
          <ac:spMkLst>
            <pc:docMk/>
            <pc:sldMk cId="502776854" sldId="513"/>
            <ac:spMk id="5" creationId="{592161D5-2D98-2BC7-04E6-72C4F60B2151}"/>
          </ac:spMkLst>
        </pc:spChg>
        <pc:spChg chg="add mod">
          <ac:chgData name="zhaohan" userId="95e304e8ede71739" providerId="LiveId" clId="{8519ADB9-453D-406B-A2B7-641BA8116BEF}" dt="2022-12-25T17:47:28.088" v="2105" actId="571"/>
          <ac:spMkLst>
            <pc:docMk/>
            <pc:sldMk cId="502776854" sldId="513"/>
            <ac:spMk id="8" creationId="{F6FF23D6-FE33-1FDB-DF67-1E81C598D2C7}"/>
          </ac:spMkLst>
        </pc:spChg>
        <pc:spChg chg="add mod">
          <ac:chgData name="zhaohan" userId="95e304e8ede71739" providerId="LiveId" clId="{8519ADB9-453D-406B-A2B7-641BA8116BEF}" dt="2022-12-25T20:12:20.522" v="2301" actId="20577"/>
          <ac:spMkLst>
            <pc:docMk/>
            <pc:sldMk cId="502776854" sldId="513"/>
            <ac:spMk id="16" creationId="{014F13B3-E6E9-E7BC-21C8-5839752664C9}"/>
          </ac:spMkLst>
        </pc:spChg>
        <pc:spChg chg="add del mod">
          <ac:chgData name="zhaohan" userId="95e304e8ede71739" providerId="LiveId" clId="{8519ADB9-453D-406B-A2B7-641BA8116BEF}" dt="2022-12-25T20:12:15.646" v="2293"/>
          <ac:spMkLst>
            <pc:docMk/>
            <pc:sldMk cId="502776854" sldId="513"/>
            <ac:spMk id="17" creationId="{F88408AD-82A8-FC5D-CC51-A291A4406B7D}"/>
          </ac:spMkLst>
        </pc:spChg>
        <pc:spChg chg="add del mod">
          <ac:chgData name="zhaohan" userId="95e304e8ede71739" providerId="LiveId" clId="{8519ADB9-453D-406B-A2B7-641BA8116BEF}" dt="2022-12-25T20:12:16.939" v="2295"/>
          <ac:spMkLst>
            <pc:docMk/>
            <pc:sldMk cId="502776854" sldId="513"/>
            <ac:spMk id="18" creationId="{7AB74F13-A5A7-8543-9A38-9CB796943C2A}"/>
          </ac:spMkLst>
        </pc:spChg>
        <pc:picChg chg="add del mod">
          <ac:chgData name="zhaohan" userId="95e304e8ede71739" providerId="LiveId" clId="{8519ADB9-453D-406B-A2B7-641BA8116BEF}" dt="2022-12-25T19:03:10.330" v="2250" actId="21"/>
          <ac:picMkLst>
            <pc:docMk/>
            <pc:sldMk cId="502776854" sldId="513"/>
            <ac:picMk id="4" creationId="{07CAD8AA-431C-BF58-48E3-A778C1974A05}"/>
          </ac:picMkLst>
        </pc:picChg>
        <pc:picChg chg="add del mod">
          <ac:chgData name="zhaohan" userId="95e304e8ede71739" providerId="LiveId" clId="{8519ADB9-453D-406B-A2B7-641BA8116BEF}" dt="2022-12-25T17:48:28.592" v="2108" actId="21"/>
          <ac:picMkLst>
            <pc:docMk/>
            <pc:sldMk cId="502776854" sldId="513"/>
            <ac:picMk id="7" creationId="{D74A427C-0394-A904-09DB-E2FEF7308C6A}"/>
          </ac:picMkLst>
        </pc:picChg>
        <pc:picChg chg="add mod">
          <ac:chgData name="zhaohan" userId="95e304e8ede71739" providerId="LiveId" clId="{8519ADB9-453D-406B-A2B7-641BA8116BEF}" dt="2022-12-25T17:47:28.088" v="2105" actId="571"/>
          <ac:picMkLst>
            <pc:docMk/>
            <pc:sldMk cId="502776854" sldId="513"/>
            <ac:picMk id="9" creationId="{4CEBCCBE-34A8-40E0-D40B-60E562DF013E}"/>
          </ac:picMkLst>
        </pc:picChg>
        <pc:picChg chg="add del mod">
          <ac:chgData name="zhaohan" userId="95e304e8ede71739" providerId="LiveId" clId="{8519ADB9-453D-406B-A2B7-641BA8116BEF}" dt="2022-12-25T19:03:10.690" v="2251" actId="21"/>
          <ac:picMkLst>
            <pc:docMk/>
            <pc:sldMk cId="502776854" sldId="513"/>
            <ac:picMk id="11" creationId="{D4AA60AB-0299-7322-64C3-C1D224A3E86F}"/>
          </ac:picMkLst>
        </pc:picChg>
        <pc:picChg chg="add del mod">
          <ac:chgData name="zhaohan" userId="95e304e8ede71739" providerId="LiveId" clId="{8519ADB9-453D-406B-A2B7-641BA8116BEF}" dt="2022-12-25T20:12:09.024" v="2289" actId="21"/>
          <ac:picMkLst>
            <pc:docMk/>
            <pc:sldMk cId="502776854" sldId="513"/>
            <ac:picMk id="13" creationId="{3FE371C1-A7F7-BA1C-3887-EF1179FC48A4}"/>
          </ac:picMkLst>
        </pc:picChg>
        <pc:picChg chg="add mod modCrop">
          <ac:chgData name="zhaohan" userId="95e304e8ede71739" providerId="LiveId" clId="{8519ADB9-453D-406B-A2B7-641BA8116BEF}" dt="2022-12-25T19:55:00.623" v="2286" actId="1076"/>
          <ac:picMkLst>
            <pc:docMk/>
            <pc:sldMk cId="502776854" sldId="513"/>
            <ac:picMk id="15" creationId="{772DEB58-2372-317B-5017-ECDF2728704D}"/>
          </ac:picMkLst>
        </pc:picChg>
        <pc:picChg chg="add mod">
          <ac:chgData name="zhaohan" userId="95e304e8ede71739" providerId="LiveId" clId="{8519ADB9-453D-406B-A2B7-641BA8116BEF}" dt="2022-12-25T22:21:30.609" v="2349" actId="14100"/>
          <ac:picMkLst>
            <pc:docMk/>
            <pc:sldMk cId="502776854" sldId="513"/>
            <ac:picMk id="20" creationId="{D6918F45-9D56-5895-F6FA-7662205366E0}"/>
          </ac:picMkLst>
        </pc:picChg>
      </pc:sldChg>
      <pc:sldChg chg="addSp delSp modSp add del mod">
        <pc:chgData name="zhaohan" userId="95e304e8ede71739" providerId="LiveId" clId="{8519ADB9-453D-406B-A2B7-641BA8116BEF}" dt="2022-12-25T19:19:54.083" v="2274" actId="47"/>
        <pc:sldMkLst>
          <pc:docMk/>
          <pc:sldMk cId="272283408" sldId="514"/>
        </pc:sldMkLst>
        <pc:spChg chg="add mod">
          <ac:chgData name="zhaohan" userId="95e304e8ede71739" providerId="LiveId" clId="{8519ADB9-453D-406B-A2B7-641BA8116BEF}" dt="2022-12-25T18:27:05.488" v="2233" actId="14100"/>
          <ac:spMkLst>
            <pc:docMk/>
            <pc:sldMk cId="272283408" sldId="514"/>
            <ac:spMk id="2" creationId="{00C77692-471E-55B1-B6F9-C66D57B7E50D}"/>
          </ac:spMkLst>
        </pc:spChg>
        <pc:spChg chg="add mod">
          <ac:chgData name="zhaohan" userId="95e304e8ede71739" providerId="LiveId" clId="{8519ADB9-453D-406B-A2B7-641BA8116BEF}" dt="2022-12-25T18:27:05.488" v="2233" actId="14100"/>
          <ac:spMkLst>
            <pc:docMk/>
            <pc:sldMk cId="272283408" sldId="514"/>
            <ac:spMk id="3" creationId="{9C87D9B9-A17D-14DF-EC3A-55EECF9DE7D0}"/>
          </ac:spMkLst>
        </pc:spChg>
        <pc:picChg chg="add del mod">
          <ac:chgData name="zhaohan" userId="95e304e8ede71739" providerId="LiveId" clId="{8519ADB9-453D-406B-A2B7-641BA8116BEF}" dt="2022-12-25T19:03:13.404" v="2255" actId="21"/>
          <ac:picMkLst>
            <pc:docMk/>
            <pc:sldMk cId="272283408" sldId="514"/>
            <ac:picMk id="5" creationId="{413E9D4E-6459-F10D-3320-8F37495AD2D5}"/>
          </ac:picMkLst>
        </pc:picChg>
        <pc:picChg chg="add del mod">
          <ac:chgData name="zhaohan" userId="95e304e8ede71739" providerId="LiveId" clId="{8519ADB9-453D-406B-A2B7-641BA8116BEF}" dt="2022-12-25T19:03:12.839" v="2254" actId="21"/>
          <ac:picMkLst>
            <pc:docMk/>
            <pc:sldMk cId="272283408" sldId="514"/>
            <ac:picMk id="7" creationId="{B9DC0F00-88DD-0D42-5092-610CBF3ADDB8}"/>
          </ac:picMkLst>
        </pc:picChg>
      </pc:sldChg>
      <pc:sldChg chg="addSp delSp modSp add del mod">
        <pc:chgData name="zhaohan" userId="95e304e8ede71739" providerId="LiveId" clId="{8519ADB9-453D-406B-A2B7-641BA8116BEF}" dt="2022-12-25T22:24:23.178" v="2593" actId="47"/>
        <pc:sldMkLst>
          <pc:docMk/>
          <pc:sldMk cId="2158811592" sldId="515"/>
        </pc:sldMkLst>
        <pc:spChg chg="add mod">
          <ac:chgData name="zhaohan" userId="95e304e8ede71739" providerId="LiveId" clId="{8519ADB9-453D-406B-A2B7-641BA8116BEF}" dt="2022-12-25T20:12:09.727" v="2290"/>
          <ac:spMkLst>
            <pc:docMk/>
            <pc:sldMk cId="2158811592" sldId="515"/>
            <ac:spMk id="2" creationId="{C78DBE6E-AAAA-4474-1B21-97DDA5DD59D9}"/>
          </ac:spMkLst>
        </pc:spChg>
        <pc:spChg chg="add del mod">
          <ac:chgData name="zhaohan" userId="95e304e8ede71739" providerId="LiveId" clId="{8519ADB9-453D-406B-A2B7-641BA8116BEF}" dt="2022-12-25T22:24:11.726" v="2592" actId="21"/>
          <ac:spMkLst>
            <pc:docMk/>
            <pc:sldMk cId="2158811592" sldId="515"/>
            <ac:spMk id="6" creationId="{96DE51CB-0531-9651-59D7-5F77D1EC54BF}"/>
          </ac:spMkLst>
        </pc:spChg>
        <pc:picChg chg="add mod">
          <ac:chgData name="zhaohan" userId="95e304e8ede71739" providerId="LiveId" clId="{8519ADB9-453D-406B-A2B7-641BA8116BEF}" dt="2022-12-25T20:12:09.727" v="2290"/>
          <ac:picMkLst>
            <pc:docMk/>
            <pc:sldMk cId="2158811592" sldId="515"/>
            <ac:picMk id="3" creationId="{EF57C0F9-22D9-AC56-BEB1-EC586A49A9E8}"/>
          </ac:picMkLst>
        </pc:picChg>
        <pc:picChg chg="add del mod">
          <ac:chgData name="zhaohan" userId="95e304e8ede71739" providerId="LiveId" clId="{8519ADB9-453D-406B-A2B7-641BA8116BEF}" dt="2022-12-25T22:24:11.726" v="2592" actId="21"/>
          <ac:picMkLst>
            <pc:docMk/>
            <pc:sldMk cId="2158811592" sldId="515"/>
            <ac:picMk id="5" creationId="{AE7B07B3-8A7F-8D17-C96D-D86A00A39F26}"/>
          </ac:picMkLst>
        </pc:picChg>
      </pc:sldChg>
      <pc:sldChg chg="addSp modSp add mod">
        <pc:chgData name="zhaohan" userId="95e304e8ede71739" providerId="LiveId" clId="{8519ADB9-453D-406B-A2B7-641BA8116BEF}" dt="2022-12-17T17:40:43.230" v="1587" actId="1076"/>
        <pc:sldMkLst>
          <pc:docMk/>
          <pc:sldMk cId="1968900908" sldId="516"/>
        </pc:sldMkLst>
        <pc:picChg chg="add mod">
          <ac:chgData name="zhaohan" userId="95e304e8ede71739" providerId="LiveId" clId="{8519ADB9-453D-406B-A2B7-641BA8116BEF}" dt="2022-12-17T17:40:43.230" v="1587" actId="1076"/>
          <ac:picMkLst>
            <pc:docMk/>
            <pc:sldMk cId="1968900908" sldId="516"/>
            <ac:picMk id="4" creationId="{3032E98D-C05E-4B2D-757B-B1721048CFBF}"/>
          </ac:picMkLst>
        </pc:picChg>
      </pc:sldChg>
      <pc:sldChg chg="addSp modSp add mod ord">
        <pc:chgData name="zhaohan" userId="95e304e8ede71739" providerId="LiveId" clId="{8519ADB9-453D-406B-A2B7-641BA8116BEF}" dt="2022-12-17T17:41:46.782" v="1595"/>
        <pc:sldMkLst>
          <pc:docMk/>
          <pc:sldMk cId="3406896528" sldId="517"/>
        </pc:sldMkLst>
        <pc:picChg chg="add mod">
          <ac:chgData name="zhaohan" userId="95e304e8ede71739" providerId="LiveId" clId="{8519ADB9-453D-406B-A2B7-641BA8116BEF}" dt="2022-12-17T17:41:25.276" v="1590" actId="1076"/>
          <ac:picMkLst>
            <pc:docMk/>
            <pc:sldMk cId="3406896528" sldId="517"/>
            <ac:picMk id="4" creationId="{D70FA9C7-5284-E7D2-2BF8-0E0770ED92AE}"/>
          </ac:picMkLst>
        </pc:picChg>
      </pc:sldChg>
      <pc:sldChg chg="add del">
        <pc:chgData name="zhaohan" userId="95e304e8ede71739" providerId="LiveId" clId="{8519ADB9-453D-406B-A2B7-641BA8116BEF}" dt="2022-12-17T17:41:26.497" v="1591" actId="2696"/>
        <pc:sldMkLst>
          <pc:docMk/>
          <pc:sldMk cId="806763305" sldId="518"/>
        </pc:sldMkLst>
      </pc:sldChg>
      <pc:sldChg chg="addSp delSp modSp add mod ord">
        <pc:chgData name="zhaohan" userId="95e304e8ede71739" providerId="LiveId" clId="{8519ADB9-453D-406B-A2B7-641BA8116BEF}" dt="2022-12-25T22:30:46.548" v="2603" actId="1076"/>
        <pc:sldMkLst>
          <pc:docMk/>
          <pc:sldMk cId="1848536792" sldId="518"/>
        </pc:sldMkLst>
        <pc:spChg chg="add del mod">
          <ac:chgData name="zhaohan" userId="95e304e8ede71739" providerId="LiveId" clId="{8519ADB9-453D-406B-A2B7-641BA8116BEF}" dt="2022-12-25T17:39:00.864" v="2074" actId="21"/>
          <ac:spMkLst>
            <pc:docMk/>
            <pc:sldMk cId="1848536792" sldId="518"/>
            <ac:spMk id="2" creationId="{4D6F78BF-98EA-4C92-81A4-31D115B90754}"/>
          </ac:spMkLst>
        </pc:spChg>
        <pc:spChg chg="add mod">
          <ac:chgData name="zhaohan" userId="95e304e8ede71739" providerId="LiveId" clId="{8519ADB9-453D-406B-A2B7-641BA8116BEF}" dt="2022-12-25T17:39:07.629" v="2078" actId="1076"/>
          <ac:spMkLst>
            <pc:docMk/>
            <pc:sldMk cId="1848536792" sldId="518"/>
            <ac:spMk id="5" creationId="{86D35C76-4D67-6D45-B888-F652E43BC276}"/>
          </ac:spMkLst>
        </pc:spChg>
        <pc:picChg chg="add mod modCrop">
          <ac:chgData name="zhaohan" userId="95e304e8ede71739" providerId="LiveId" clId="{8519ADB9-453D-406B-A2B7-641BA8116BEF}" dt="2022-12-25T22:30:46.548" v="2603" actId="1076"/>
          <ac:picMkLst>
            <pc:docMk/>
            <pc:sldMk cId="1848536792" sldId="518"/>
            <ac:picMk id="4" creationId="{28E64360-D56E-D99B-A76E-B45EC6A1B966}"/>
          </ac:picMkLst>
        </pc:picChg>
      </pc:sldChg>
      <pc:sldChg chg="add del">
        <pc:chgData name="zhaohan" userId="95e304e8ede71739" providerId="LiveId" clId="{8519ADB9-453D-406B-A2B7-641BA8116BEF}" dt="2022-12-25T17:20:37.544" v="1636"/>
        <pc:sldMkLst>
          <pc:docMk/>
          <pc:sldMk cId="609415200" sldId="519"/>
        </pc:sldMkLst>
      </pc:sldChg>
      <pc:sldChg chg="addSp delSp modSp add del mod">
        <pc:chgData name="zhaohan" userId="95e304e8ede71739" providerId="LiveId" clId="{8519ADB9-453D-406B-A2B7-641BA8116BEF}" dt="2022-12-25T19:19:54.083" v="2274" actId="47"/>
        <pc:sldMkLst>
          <pc:docMk/>
          <pc:sldMk cId="4221760304" sldId="519"/>
        </pc:sldMkLst>
        <pc:spChg chg="add del mod">
          <ac:chgData name="zhaohan" userId="95e304e8ede71739" providerId="LiveId" clId="{8519ADB9-453D-406B-A2B7-641BA8116BEF}" dt="2022-12-25T17:54:06.540" v="2113"/>
          <ac:spMkLst>
            <pc:docMk/>
            <pc:sldMk cId="4221760304" sldId="519"/>
            <ac:spMk id="2" creationId="{3A9E5F7D-7E8E-FDA8-6DA1-885357A0F346}"/>
          </ac:spMkLst>
        </pc:spChg>
        <pc:spChg chg="add del mod">
          <ac:chgData name="zhaohan" userId="95e304e8ede71739" providerId="LiveId" clId="{8519ADB9-453D-406B-A2B7-641BA8116BEF}" dt="2022-12-25T17:57:26.410" v="2135" actId="478"/>
          <ac:spMkLst>
            <pc:docMk/>
            <pc:sldMk cId="4221760304" sldId="519"/>
            <ac:spMk id="3" creationId="{4B259101-5E9F-087C-95B9-7CD2568B22E7}"/>
          </ac:spMkLst>
        </pc:spChg>
        <pc:spChg chg="add del mod">
          <ac:chgData name="zhaohan" userId="95e304e8ede71739" providerId="LiveId" clId="{8519ADB9-453D-406B-A2B7-641BA8116BEF}" dt="2022-12-25T17:57:26.410" v="2135" actId="478"/>
          <ac:spMkLst>
            <pc:docMk/>
            <pc:sldMk cId="4221760304" sldId="519"/>
            <ac:spMk id="4" creationId="{B589160C-E5B4-7217-4A3C-7E7922739D79}"/>
          </ac:spMkLst>
        </pc:spChg>
        <pc:spChg chg="add mod">
          <ac:chgData name="zhaohan" userId="95e304e8ede71739" providerId="LiveId" clId="{8519ADB9-453D-406B-A2B7-641BA8116BEF}" dt="2022-12-25T18:00:19.500" v="2183" actId="20577"/>
          <ac:spMkLst>
            <pc:docMk/>
            <pc:sldMk cId="4221760304" sldId="519"/>
            <ac:spMk id="5" creationId="{FF6108FC-DA2B-B2D3-FC61-642BA830D300}"/>
          </ac:spMkLst>
        </pc:spChg>
        <pc:spChg chg="add mod">
          <ac:chgData name="zhaohan" userId="95e304e8ede71739" providerId="LiveId" clId="{8519ADB9-453D-406B-A2B7-641BA8116BEF}" dt="2022-12-25T18:01:39.759" v="2195" actId="242"/>
          <ac:spMkLst>
            <pc:docMk/>
            <pc:sldMk cId="4221760304" sldId="519"/>
            <ac:spMk id="6" creationId="{35C11ADD-6A1A-E9AA-19D6-77138F85C266}"/>
          </ac:spMkLst>
        </pc:spChg>
        <pc:picChg chg="add del mod">
          <ac:chgData name="zhaohan" userId="95e304e8ede71739" providerId="LiveId" clId="{8519ADB9-453D-406B-A2B7-641BA8116BEF}" dt="2022-12-25T18:25:52.006" v="2216" actId="478"/>
          <ac:picMkLst>
            <pc:docMk/>
            <pc:sldMk cId="4221760304" sldId="519"/>
            <ac:picMk id="8" creationId="{F2249848-BD2E-C6E9-913B-BAC0143FC4C0}"/>
          </ac:picMkLst>
        </pc:picChg>
        <pc:picChg chg="add del mod">
          <ac:chgData name="zhaohan" userId="95e304e8ede71739" providerId="LiveId" clId="{8519ADB9-453D-406B-A2B7-641BA8116BEF}" dt="2022-12-25T18:09:56.033" v="2206" actId="21"/>
          <ac:picMkLst>
            <pc:docMk/>
            <pc:sldMk cId="4221760304" sldId="519"/>
            <ac:picMk id="10" creationId="{65E3FDB7-187B-724B-93AC-B3CB8F3F0BAD}"/>
          </ac:picMkLst>
        </pc:picChg>
        <pc:picChg chg="add del mod modCrop">
          <ac:chgData name="zhaohan" userId="95e304e8ede71739" providerId="LiveId" clId="{8519ADB9-453D-406B-A2B7-641BA8116BEF}" dt="2022-12-25T19:03:11.597" v="2252" actId="21"/>
          <ac:picMkLst>
            <pc:docMk/>
            <pc:sldMk cId="4221760304" sldId="519"/>
            <ac:picMk id="12" creationId="{CFB8E7C5-B0F9-229D-0AB7-306520E9868E}"/>
          </ac:picMkLst>
        </pc:picChg>
        <pc:picChg chg="add del mod modCrop">
          <ac:chgData name="zhaohan" userId="95e304e8ede71739" providerId="LiveId" clId="{8519ADB9-453D-406B-A2B7-641BA8116BEF}" dt="2022-12-25T19:03:11.942" v="2253" actId="21"/>
          <ac:picMkLst>
            <pc:docMk/>
            <pc:sldMk cId="4221760304" sldId="519"/>
            <ac:picMk id="14" creationId="{59687644-657F-497D-A394-84DC23DC440A}"/>
          </ac:picMkLst>
        </pc:picChg>
      </pc:sldChg>
      <pc:sldChg chg="addSp delSp modSp add mod ord">
        <pc:chgData name="zhaohan" userId="95e304e8ede71739" providerId="LiveId" clId="{8519ADB9-453D-406B-A2B7-641BA8116BEF}" dt="2022-12-25T22:22:09.093" v="2423" actId="20577"/>
        <pc:sldMkLst>
          <pc:docMk/>
          <pc:sldMk cId="1946696686" sldId="520"/>
        </pc:sldMkLst>
        <pc:spChg chg="add mod">
          <ac:chgData name="zhaohan" userId="95e304e8ede71739" providerId="LiveId" clId="{8519ADB9-453D-406B-A2B7-641BA8116BEF}" dt="2022-12-25T17:30:53.600" v="1737" actId="113"/>
          <ac:spMkLst>
            <pc:docMk/>
            <pc:sldMk cId="1946696686" sldId="520"/>
            <ac:spMk id="4" creationId="{E0CACC37-2C65-6752-3D16-890A162BDF62}"/>
          </ac:spMkLst>
        </pc:spChg>
        <pc:spChg chg="add mod">
          <ac:chgData name="zhaohan" userId="95e304e8ede71739" providerId="LiveId" clId="{8519ADB9-453D-406B-A2B7-641BA8116BEF}" dt="2022-12-25T22:22:09.093" v="2423" actId="20577"/>
          <ac:spMkLst>
            <pc:docMk/>
            <pc:sldMk cId="1946696686" sldId="520"/>
            <ac:spMk id="5" creationId="{D5DDC1E2-C906-2512-3AF8-F91CE41D6EFD}"/>
          </ac:spMkLst>
        </pc:spChg>
        <pc:picChg chg="add del mod">
          <ac:chgData name="zhaohan" userId="95e304e8ede71739" providerId="LiveId" clId="{8519ADB9-453D-406B-A2B7-641BA8116BEF}" dt="2022-12-25T19:03:08.964" v="2249" actId="21"/>
          <ac:picMkLst>
            <pc:docMk/>
            <pc:sldMk cId="1946696686" sldId="520"/>
            <ac:picMk id="3" creationId="{3CD43CA8-95F0-0DE0-589D-78AF19615EAB}"/>
          </ac:picMkLst>
        </pc:picChg>
        <pc:picChg chg="add del mod modCrop">
          <ac:chgData name="zhaohan" userId="95e304e8ede71739" providerId="LiveId" clId="{8519ADB9-453D-406B-A2B7-641BA8116BEF}" dt="2022-12-25T19:03:08.651" v="2248" actId="21"/>
          <ac:picMkLst>
            <pc:docMk/>
            <pc:sldMk cId="1946696686" sldId="520"/>
            <ac:picMk id="7" creationId="{6C08305F-7701-D6A0-D844-3A5E09949473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9" creationId="{C4C915A2-A748-B159-4E91-5284DEE7CB55}"/>
          </ac:picMkLst>
        </pc:picChg>
        <pc:picChg chg="add mod">
          <ac:chgData name="zhaohan" userId="95e304e8ede71739" providerId="LiveId" clId="{8519ADB9-453D-406B-A2B7-641BA8116BEF}" dt="2022-12-25T22:22:02.757" v="2420" actId="1036"/>
          <ac:picMkLst>
            <pc:docMk/>
            <pc:sldMk cId="1946696686" sldId="520"/>
            <ac:picMk id="11" creationId="{628F02E6-4227-340D-886A-D59595D5B24B}"/>
          </ac:picMkLst>
        </pc:picChg>
      </pc:sldChg>
      <pc:sldChg chg="addSp delSp modSp add mod ord">
        <pc:chgData name="zhaohan" userId="95e304e8ede71739" providerId="LiveId" clId="{8519ADB9-453D-406B-A2B7-641BA8116BEF}" dt="2022-12-25T22:38:41.023" v="2613" actId="1076"/>
        <pc:sldMkLst>
          <pc:docMk/>
          <pc:sldMk cId="4105926022" sldId="521"/>
        </pc:sldMkLst>
        <pc:spChg chg="add mod">
          <ac:chgData name="zhaohan" userId="95e304e8ede71739" providerId="LiveId" clId="{8519ADB9-453D-406B-A2B7-641BA8116BEF}" dt="2022-12-25T22:30:40.339" v="2602" actId="14100"/>
          <ac:spMkLst>
            <pc:docMk/>
            <pc:sldMk cId="4105926022" sldId="521"/>
            <ac:spMk id="4" creationId="{A1F9651D-B5AC-98A8-74BA-0292FC2AD4C0}"/>
          </ac:spMkLst>
        </pc:spChg>
        <pc:picChg chg="add del mod">
          <ac:chgData name="zhaohan" userId="95e304e8ede71739" providerId="LiveId" clId="{8519ADB9-453D-406B-A2B7-641BA8116BEF}" dt="2022-12-25T22:38:32.311" v="2608" actId="478"/>
          <ac:picMkLst>
            <pc:docMk/>
            <pc:sldMk cId="4105926022" sldId="521"/>
            <ac:picMk id="3" creationId="{A5103DC5-6E95-1470-3AA6-8E306AE1415B}"/>
          </ac:picMkLst>
        </pc:picChg>
        <pc:picChg chg="add mod">
          <ac:chgData name="zhaohan" userId="95e304e8ede71739" providerId="LiveId" clId="{8519ADB9-453D-406B-A2B7-641BA8116BEF}" dt="2022-12-25T22:38:41.023" v="2613" actId="1076"/>
          <ac:picMkLst>
            <pc:docMk/>
            <pc:sldMk cId="4105926022" sldId="521"/>
            <ac:picMk id="5" creationId="{EF609C13-A9EE-7271-D601-3AFFD728A72E}"/>
          </ac:picMkLst>
        </pc:picChg>
        <pc:picChg chg="add mod">
          <ac:chgData name="zhaohan" userId="95e304e8ede71739" providerId="LiveId" clId="{8519ADB9-453D-406B-A2B7-641BA8116BEF}" dt="2022-12-25T22:30:32.009" v="2601" actId="1076"/>
          <ac:picMkLst>
            <pc:docMk/>
            <pc:sldMk cId="4105926022" sldId="521"/>
            <ac:picMk id="6" creationId="{35054C9B-58E0-B9F4-AD7E-1A986F67B77C}"/>
          </ac:picMkLst>
        </pc:picChg>
      </pc:sldChg>
      <pc:sldChg chg="addSp delSp modSp add del mod">
        <pc:chgData name="zhaohan" userId="95e304e8ede71739" providerId="LiveId" clId="{8519ADB9-453D-406B-A2B7-641BA8116BEF}" dt="2022-12-25T23:54:56.190" v="2667" actId="47"/>
        <pc:sldMkLst>
          <pc:docMk/>
          <pc:sldMk cId="1743152688" sldId="522"/>
        </pc:sldMkLst>
        <pc:picChg chg="add mod">
          <ac:chgData name="zhaohan" userId="95e304e8ede71739" providerId="LiveId" clId="{8519ADB9-453D-406B-A2B7-641BA8116BEF}" dt="2022-12-25T23:48:50.466" v="2650" actId="1076"/>
          <ac:picMkLst>
            <pc:docMk/>
            <pc:sldMk cId="1743152688" sldId="522"/>
            <ac:picMk id="3" creationId="{5D04CED3-2347-2460-44D1-3032B3427A9C}"/>
          </ac:picMkLst>
        </pc:picChg>
        <pc:picChg chg="add del mod">
          <ac:chgData name="zhaohan" userId="95e304e8ede71739" providerId="LiveId" clId="{8519ADB9-453D-406B-A2B7-641BA8116BEF}" dt="2022-12-25T23:48:50.466" v="2650" actId="1076"/>
          <ac:picMkLst>
            <pc:docMk/>
            <pc:sldMk cId="1743152688" sldId="522"/>
            <ac:picMk id="5" creationId="{E8672305-9203-DEBB-91CC-A0FA11566B92}"/>
          </ac:picMkLst>
        </pc:picChg>
        <pc:picChg chg="add mod">
          <ac:chgData name="zhaohan" userId="95e304e8ede71739" providerId="LiveId" clId="{8519ADB9-453D-406B-A2B7-641BA8116BEF}" dt="2022-12-25T23:48:50.466" v="2650" actId="1076"/>
          <ac:picMkLst>
            <pc:docMk/>
            <pc:sldMk cId="1743152688" sldId="522"/>
            <ac:picMk id="7" creationId="{31B358D4-D900-0170-B665-5E7CE532864D}"/>
          </ac:picMkLst>
        </pc:picChg>
      </pc:sldChg>
      <pc:sldChg chg="add del">
        <pc:chgData name="zhaohan" userId="95e304e8ede71739" providerId="LiveId" clId="{8519ADB9-453D-406B-A2B7-641BA8116BEF}" dt="2022-12-25T22:27:29.591" v="2597"/>
        <pc:sldMkLst>
          <pc:docMk/>
          <pc:sldMk cId="1077056657" sldId="523"/>
        </pc:sldMkLst>
      </pc:sldChg>
      <pc:sldChg chg="addSp modSp add del mod">
        <pc:chgData name="zhaohan" userId="95e304e8ede71739" providerId="LiveId" clId="{8519ADB9-453D-406B-A2B7-641BA8116BEF}" dt="2022-12-25T23:54:56.190" v="2667" actId="47"/>
        <pc:sldMkLst>
          <pc:docMk/>
          <pc:sldMk cId="2600071910" sldId="523"/>
        </pc:sldMkLst>
        <pc:picChg chg="add mod">
          <ac:chgData name="zhaohan" userId="95e304e8ede71739" providerId="LiveId" clId="{8519ADB9-453D-406B-A2B7-641BA8116BEF}" dt="2022-12-25T23:48:55.456" v="2651"/>
          <ac:picMkLst>
            <pc:docMk/>
            <pc:sldMk cId="2600071910" sldId="523"/>
            <ac:picMk id="2" creationId="{FAE50F96-F678-D862-7559-C5FA6CB76CB6}"/>
          </ac:picMkLst>
        </pc:picChg>
        <pc:picChg chg="add mod">
          <ac:chgData name="zhaohan" userId="95e304e8ede71739" providerId="LiveId" clId="{8519ADB9-453D-406B-A2B7-641BA8116BEF}" dt="2022-12-25T23:50:11.774" v="2660" actId="1076"/>
          <ac:picMkLst>
            <pc:docMk/>
            <pc:sldMk cId="2600071910" sldId="523"/>
            <ac:picMk id="4" creationId="{A35358F9-16AC-4BCC-DA46-BFEF2314E0BA}"/>
          </ac:picMkLst>
        </pc:picChg>
        <pc:picChg chg="add mod">
          <ac:chgData name="zhaohan" userId="95e304e8ede71739" providerId="LiveId" clId="{8519ADB9-453D-406B-A2B7-641BA8116BEF}" dt="2022-12-25T23:50:11.774" v="2660" actId="1076"/>
          <ac:picMkLst>
            <pc:docMk/>
            <pc:sldMk cId="2600071910" sldId="523"/>
            <ac:picMk id="6" creationId="{83D9DFE1-BDEA-3049-2630-33FFC17CF0C5}"/>
          </ac:picMkLst>
        </pc:picChg>
      </pc:sldChg>
      <pc:sldChg chg="addSp modSp add del">
        <pc:chgData name="zhaohan" userId="95e304e8ede71739" providerId="LiveId" clId="{8519ADB9-453D-406B-A2B7-641BA8116BEF}" dt="2022-12-25T23:54:56.190" v="2667" actId="47"/>
        <pc:sldMkLst>
          <pc:docMk/>
          <pc:sldMk cId="2766776728" sldId="524"/>
        </pc:sldMkLst>
        <pc:picChg chg="add mod">
          <ac:chgData name="zhaohan" userId="95e304e8ede71739" providerId="LiveId" clId="{8519ADB9-453D-406B-A2B7-641BA8116BEF}" dt="2022-12-25T23:50:16.648" v="2661"/>
          <ac:picMkLst>
            <pc:docMk/>
            <pc:sldMk cId="2766776728" sldId="524"/>
            <ac:picMk id="2" creationId="{6083F91A-897E-0184-9883-7556971CB94B}"/>
          </ac:picMkLst>
        </pc:picChg>
      </pc:sldChg>
      <pc:sldChg chg="addSp modSp add del">
        <pc:chgData name="zhaohan" userId="95e304e8ede71739" providerId="LiveId" clId="{8519ADB9-453D-406B-A2B7-641BA8116BEF}" dt="2022-12-25T23:54:56.190" v="2667" actId="47"/>
        <pc:sldMkLst>
          <pc:docMk/>
          <pc:sldMk cId="1064837671" sldId="525"/>
        </pc:sldMkLst>
        <pc:picChg chg="add mod">
          <ac:chgData name="zhaohan" userId="95e304e8ede71739" providerId="LiveId" clId="{8519ADB9-453D-406B-A2B7-641BA8116BEF}" dt="2022-12-25T23:50:25.094" v="2664"/>
          <ac:picMkLst>
            <pc:docMk/>
            <pc:sldMk cId="1064837671" sldId="525"/>
            <ac:picMk id="2" creationId="{15BDF83F-6958-1837-FF0A-908CFE096435}"/>
          </ac:picMkLst>
        </pc:picChg>
      </pc:sldChg>
      <pc:sldChg chg="add">
        <pc:chgData name="zhaohan" userId="95e304e8ede71739" providerId="LiveId" clId="{8519ADB9-453D-406B-A2B7-641BA8116BEF}" dt="2022-12-25T22:32:14.755" v="2607"/>
        <pc:sldMkLst>
          <pc:docMk/>
          <pc:sldMk cId="3082692664" sldId="526"/>
        </pc:sldMkLst>
      </pc:sldChg>
      <pc:sldChg chg="addSp modSp add del">
        <pc:chgData name="zhaohan" userId="95e304e8ede71739" providerId="LiveId" clId="{8519ADB9-453D-406B-A2B7-641BA8116BEF}" dt="2022-12-25T23:54:56.190" v="2667" actId="47"/>
        <pc:sldMkLst>
          <pc:docMk/>
          <pc:sldMk cId="2638404307" sldId="527"/>
        </pc:sldMkLst>
        <pc:picChg chg="add mod">
          <ac:chgData name="zhaohan" userId="95e304e8ede71739" providerId="LiveId" clId="{8519ADB9-453D-406B-A2B7-641BA8116BEF}" dt="2022-12-25T23:50:25.538" v="2665"/>
          <ac:picMkLst>
            <pc:docMk/>
            <pc:sldMk cId="2638404307" sldId="527"/>
            <ac:picMk id="2" creationId="{AA7CACA3-9DB1-54B0-C1E2-06B88AA0969F}"/>
          </ac:picMkLst>
        </pc:picChg>
      </pc:sldChg>
      <pc:sldChg chg="add">
        <pc:chgData name="zhaohan" userId="95e304e8ede71739" providerId="LiveId" clId="{8519ADB9-453D-406B-A2B7-641BA8116BEF}" dt="2022-12-25T23:50:17.647" v="2663"/>
        <pc:sldMkLst>
          <pc:docMk/>
          <pc:sldMk cId="2839761964" sldId="528"/>
        </pc:sldMkLst>
      </pc:sldChg>
      <pc:sldChg chg="add">
        <pc:chgData name="zhaohan" userId="95e304e8ede71739" providerId="LiveId" clId="{8519ADB9-453D-406B-A2B7-641BA8116BEF}" dt="2022-12-25T23:50:26.386" v="2666"/>
        <pc:sldMkLst>
          <pc:docMk/>
          <pc:sldMk cId="3863605535" sldId="529"/>
        </pc:sldMkLst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25/12/2022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12" Type="http://schemas.openxmlformats.org/officeDocument/2006/relationships/image" Target="../media/image228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23.wmf"/><Relationship Id="rId10" Type="http://schemas.openxmlformats.org/officeDocument/2006/relationships/image" Target="../media/image227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9.wmf"/><Relationship Id="rId7" Type="http://schemas.openxmlformats.org/officeDocument/2006/relationships/image" Target="../media/image26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64.png"/><Relationship Id="rId5" Type="http://schemas.openxmlformats.org/officeDocument/2006/relationships/image" Target="../media/image260.wmf"/><Relationship Id="rId10" Type="http://schemas.openxmlformats.org/officeDocument/2006/relationships/image" Target="../media/image263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65.wmf"/><Relationship Id="rId7" Type="http://schemas.openxmlformats.org/officeDocument/2006/relationships/image" Target="../media/image269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0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72374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7755384" y="49707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 65)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46" y="237045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3" y="2370450"/>
            <a:ext cx="3005867" cy="25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243E-DA9D-4B19-A3C9-704137AC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15" y="2370450"/>
            <a:ext cx="2980523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Blood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756005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100081</a:t>
            </a:r>
          </a:p>
          <a:p>
            <a:pPr algn="ctr"/>
            <a:r>
              <a:rPr lang="en-NZ" sz="1200" b="1" dirty="0"/>
              <a:t>(M = 32)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4736072" y="49706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17518</a:t>
            </a:r>
          </a:p>
          <a:p>
            <a:pPr algn="ctr"/>
            <a:r>
              <a:rPr lang="en-NZ" sz="1200" b="1" dirty="0"/>
              <a:t>(M = 30)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8716139" y="4969044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100083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26DF4-669F-496D-BF2F-0D9C5336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5" y="1795894"/>
            <a:ext cx="3606165" cy="3089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302-70D2-46FA-B392-5B0BD4D3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65" y="1795894"/>
            <a:ext cx="3574870" cy="3089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B942C7-217C-4880-B9CD-3CB48343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06" y="1795894"/>
            <a:ext cx="3649385" cy="30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3483-3F57-443F-906D-066AAE902B81}"/>
              </a:ext>
            </a:extLst>
          </p:cNvPr>
          <p:cNvSpPr txBox="1"/>
          <p:nvPr/>
        </p:nvSpPr>
        <p:spPr>
          <a:xfrm>
            <a:off x="808253" y="5435486"/>
            <a:ext cx="484346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(112/1102/109) + Body Composition (124)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C7F3-29E3-4AD3-A168-26D8F4270AC3}"/>
              </a:ext>
            </a:extLst>
          </p:cNvPr>
          <p:cNvSpPr txBox="1"/>
          <p:nvPr/>
        </p:nvSpPr>
        <p:spPr>
          <a:xfrm>
            <a:off x="6606795" y="5435486"/>
            <a:ext cx="490497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(all) + Brain MR (112/1102/109/135) + Body Composition (124)</a:t>
            </a:r>
          </a:p>
          <a:p>
            <a:pPr algn="ctr"/>
            <a:r>
              <a:rPr lang="en-NZ" sz="1200" b="1" dirty="0"/>
              <a:t>(M = 305)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245487-E1E0-47A7-974D-C14F6E38ACC7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944C8FA-EB27-4CE0-975A-328CAFA23A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Choosing the Features Which Looked Best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1FC004-9C4B-4C2E-A4E5-E305A138EFA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740028-EFA2-4A89-A891-CDDD8B87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3" y="1186893"/>
            <a:ext cx="4843463" cy="417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09AB-534E-4900-925B-6CB1C9BA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95" y="1186893"/>
            <a:ext cx="4904979" cy="41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F9418-24EA-4316-B3AC-FE5735D0CA02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3F312F52-002C-4224-A945-4A23B275698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Removing Feature Subsets Until Results Become Worse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241B78-4AFD-458F-90B8-D24DEFFDBA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58DAF-B494-465C-85D5-3010A4D14D6C}"/>
              </a:ext>
            </a:extLst>
          </p:cNvPr>
          <p:cNvSpPr txBox="1"/>
          <p:nvPr/>
        </p:nvSpPr>
        <p:spPr>
          <a:xfrm>
            <a:off x="874510" y="802526"/>
            <a:ext cx="101516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NZ" sz="1200" b="1" dirty="0"/>
              <a:t>Remove subsets with a large number of variables first</a:t>
            </a:r>
          </a:p>
          <a:p>
            <a:pPr marL="628650" lvl="1" indent="-171450">
              <a:buFontTx/>
              <a:buChar char="-"/>
            </a:pPr>
            <a:r>
              <a:rPr lang="en-NZ" sz="1200" b="1" dirty="0"/>
              <a:t>Current best is cardiac MR, brain MR, body composition</a:t>
            </a:r>
            <a:r>
              <a:rPr lang="en-NZ" sz="1200" b="1"/>
              <a:t>, blood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2321004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Refinement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165070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F0713-0FC4-A924-78C3-85D0CBE80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2877671" y="878421"/>
            <a:ext cx="5800165" cy="592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3603813" y="220438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E1832-874D-007E-1743-647D17B54EDE}"/>
              </a:ext>
            </a:extLst>
          </p:cNvPr>
          <p:cNvSpPr txBox="1"/>
          <p:nvPr/>
        </p:nvSpPr>
        <p:spPr>
          <a:xfrm>
            <a:off x="726142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46E1-B837-75A6-AB53-DC7625859112}"/>
              </a:ext>
            </a:extLst>
          </p:cNvPr>
          <p:cNvSpPr txBox="1"/>
          <p:nvPr/>
        </p:nvSpPr>
        <p:spPr>
          <a:xfrm>
            <a:off x="6866964" y="247334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F1B16-EE10-372D-B649-F4B5B5F24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97"/>
          <a:stretch/>
        </p:blipFill>
        <p:spPr>
          <a:xfrm>
            <a:off x="6149790" y="932208"/>
            <a:ext cx="5925671" cy="5925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0798F-0DC3-DFC7-0E9F-39F16115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3" y="932208"/>
            <a:ext cx="5951170" cy="59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66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B54DA-764E-45E2-75EB-8BBFD8E04B41}"/>
              </a:ext>
            </a:extLst>
          </p:cNvPr>
          <p:cNvSpPr txBox="1"/>
          <p:nvPr/>
        </p:nvSpPr>
        <p:spPr>
          <a:xfrm>
            <a:off x="6920753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F2F8-68A7-065C-E08B-A3F5E512805E}"/>
              </a:ext>
            </a:extLst>
          </p:cNvPr>
          <p:cNvSpPr txBox="1"/>
          <p:nvPr/>
        </p:nvSpPr>
        <p:spPr>
          <a:xfrm>
            <a:off x="726142" y="220440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185B5-BC06-51FC-EDEE-50A1065A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3" y="959224"/>
            <a:ext cx="5898776" cy="589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B60C3-8F73-3DAA-3D31-7F7BF17A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92" y="959223"/>
            <a:ext cx="5759690" cy="58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60E66-5886-CB1E-BBAD-1357C5794498}"/>
              </a:ext>
            </a:extLst>
          </p:cNvPr>
          <p:cNvSpPr txBox="1"/>
          <p:nvPr/>
        </p:nvSpPr>
        <p:spPr>
          <a:xfrm>
            <a:off x="726142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7A79-6C6E-A9B7-CD39-573E84376332}"/>
              </a:ext>
            </a:extLst>
          </p:cNvPr>
          <p:cNvSpPr txBox="1"/>
          <p:nvPr/>
        </p:nvSpPr>
        <p:spPr>
          <a:xfrm>
            <a:off x="6920753" y="193545"/>
            <a:ext cx="527124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subset background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5AA86-492D-69A4-77D9-7272A632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" y="854436"/>
            <a:ext cx="5889812" cy="600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A3EE0-4453-F68E-B64A-27C97894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90" y="854435"/>
            <a:ext cx="5966991" cy="59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446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F9622-0CAA-63A9-5829-A5E614424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A0953-CEDB-14F9-27D2-1D06C4657A68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52569-17B8-1D12-E636-A29F1691A66B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DDD2C-1728-11C4-02EB-BA8FA4559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"/>
          <a:stretch/>
        </p:blipFill>
        <p:spPr>
          <a:xfrm>
            <a:off x="6293224" y="824632"/>
            <a:ext cx="5800165" cy="58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081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7C2E7-36D9-BDC8-6B79-45D0D70F6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26"/>
          <a:stretch/>
        </p:blipFill>
        <p:spPr>
          <a:xfrm>
            <a:off x="98611" y="824632"/>
            <a:ext cx="5800165" cy="592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BA44C-9CFC-F8CE-C759-4264EED09A54}"/>
              </a:ext>
            </a:extLst>
          </p:cNvPr>
          <p:cNvSpPr txBox="1"/>
          <p:nvPr/>
        </p:nvSpPr>
        <p:spPr>
          <a:xfrm>
            <a:off x="824753" y="166649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Covariance of all background (1400)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1C16F-3952-454E-F403-F2B390440872}"/>
              </a:ext>
            </a:extLst>
          </p:cNvPr>
          <p:cNvSpPr txBox="1"/>
          <p:nvPr/>
        </p:nvSpPr>
        <p:spPr>
          <a:xfrm>
            <a:off x="6875930" y="41142"/>
            <a:ext cx="507402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Cov_background</a:t>
            </a:r>
            <a:r>
              <a:rPr lang="en-US" sz="2400" b="1" dirty="0"/>
              <a:t>(1400) – </a:t>
            </a:r>
            <a:r>
              <a:rPr lang="en-US" sz="2400" b="1" dirty="0" err="1"/>
              <a:t>Cov_background</a:t>
            </a:r>
            <a:r>
              <a:rPr lang="en-US" sz="2400" b="1" dirty="0"/>
              <a:t>(500)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D323F-9663-176E-E3ED-33CC503C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4" y="828549"/>
            <a:ext cx="5800165" cy="58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7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06791E-9FBB-C5D0-BCC1-7E49AD1EA868}"/>
              </a:ext>
            </a:extLst>
          </p:cNvPr>
          <p:cNvSpPr txBox="1"/>
          <p:nvPr/>
        </p:nvSpPr>
        <p:spPr>
          <a:xfrm>
            <a:off x="233082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(1400)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2FDD9-48C4-436C-1378-3393C110B40B}"/>
              </a:ext>
            </a:extLst>
          </p:cNvPr>
          <p:cNvSpPr txBox="1"/>
          <p:nvPr/>
        </p:nvSpPr>
        <p:spPr>
          <a:xfrm>
            <a:off x="6624917" y="175614"/>
            <a:ext cx="507402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/>
              <a:t>Cov_d</a:t>
            </a:r>
            <a:r>
              <a:rPr lang="en-US" sz="2400" b="1" dirty="0"/>
              <a:t> – 10*</a:t>
            </a:r>
            <a:r>
              <a:rPr lang="en-US" sz="2400" b="1" dirty="0" err="1"/>
              <a:t>cov_b</a:t>
            </a:r>
            <a:r>
              <a:rPr lang="en-US" sz="2400" b="1" dirty="0"/>
              <a:t> (500)</a:t>
            </a:r>
            <a:endParaRPr lang="en-GB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D499-5579-D307-28BE-36703DFC4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"/>
          <a:stretch/>
        </p:blipFill>
        <p:spPr>
          <a:xfrm>
            <a:off x="147319" y="627530"/>
            <a:ext cx="5760421" cy="461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09E-7976-D39D-9D9A-5DF0F055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64" y="627530"/>
            <a:ext cx="5810052" cy="46144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2337C-2FF7-FB85-5A48-074C0DB0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9" y="5324528"/>
            <a:ext cx="3689575" cy="1421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77D474-B1A6-0761-A373-A394781F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482" y="5585012"/>
            <a:ext cx="4057510" cy="116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77E752-F5B7-C80B-AAB1-08E73E5FB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278" y="5237519"/>
            <a:ext cx="3573277" cy="15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6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E8F5-AAFD-6E9D-1BF8-D1955F515C38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Best Model So Far</a:t>
            </a:r>
            <a:endParaRPr lang="en-GB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196EB-33CB-36DB-9733-D4706CCE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8" y="776287"/>
            <a:ext cx="3772228" cy="5935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F6001-1235-73F3-7A23-02ABA8A1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47" y="776287"/>
            <a:ext cx="5600700" cy="4429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07A284-3793-90D7-9B40-83C137DCB4C5}"/>
              </a:ext>
            </a:extLst>
          </p:cNvPr>
          <p:cNvSpPr txBox="1"/>
          <p:nvPr/>
        </p:nvSpPr>
        <p:spPr>
          <a:xfrm>
            <a:off x="4714546" y="5322609"/>
            <a:ext cx="72610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0.128 (Sensitivity = 87.6%, Specificity = 87.8%)"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12.2%"</a:t>
            </a:r>
          </a:p>
          <a:p>
            <a:r>
              <a:rPr lang="en-US" dirty="0"/>
              <a:t>[1] "False     12.4% 87.8%"</a:t>
            </a:r>
          </a:p>
        </p:txBody>
      </p:sp>
    </p:spTree>
    <p:extLst>
      <p:ext uri="{BB962C8B-B14F-4D97-AF65-F5344CB8AC3E}">
        <p14:creationId xmlns:p14="http://schemas.microsoft.com/office/powerpoint/2010/main" val="4678951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BB341-C550-8572-3F97-0CE2D6F0021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</a:t>
            </a:r>
            <a:r>
              <a:rPr lang="en-US" sz="3200" b="1" dirty="0" err="1"/>
              <a:t>Bodycomp</a:t>
            </a:r>
            <a:r>
              <a:rPr lang="en-US" sz="3200" b="1" dirty="0"/>
              <a:t> (123)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0BAF-82E2-1D62-DE72-80958D80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6" y="790575"/>
            <a:ext cx="3759882" cy="5900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82341-D43F-67A5-ADC1-6D87E269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82" y="790575"/>
            <a:ext cx="5581650" cy="4476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5620F-5985-8568-BF3A-398AD1BF67F2}"/>
              </a:ext>
            </a:extLst>
          </p:cNvPr>
          <p:cNvSpPr txBox="1"/>
          <p:nvPr/>
        </p:nvSpPr>
        <p:spPr>
          <a:xfrm>
            <a:off x="4582182" y="5267325"/>
            <a:ext cx="74832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0.130 (Sensitivity = 84.8%, Specificity = 84.7%)"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84.8% 15.3%"</a:t>
            </a:r>
          </a:p>
          <a:p>
            <a:r>
              <a:rPr lang="en-US" dirty="0"/>
              <a:t>[1] "False     15.2% 84.7%"</a:t>
            </a:r>
          </a:p>
        </p:txBody>
      </p:sp>
    </p:spTree>
    <p:extLst>
      <p:ext uri="{BB962C8B-B14F-4D97-AF65-F5344CB8AC3E}">
        <p14:creationId xmlns:p14="http://schemas.microsoft.com/office/powerpoint/2010/main" val="794250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9E5DE5-F07C-D4DE-8B5F-3DF113A73FCC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Cardiac MR (19)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865F8-AA36-4C7D-A9E8-2CA2E074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3" y="659090"/>
            <a:ext cx="3814999" cy="603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ECB29-FDE4-F70F-0EB7-17C1ACC6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67" y="659090"/>
            <a:ext cx="5686425" cy="4486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9F3AA-EF74-42EA-2F7A-8A171CAF1CE7}"/>
              </a:ext>
            </a:extLst>
          </p:cNvPr>
          <p:cNvSpPr txBox="1"/>
          <p:nvPr/>
        </p:nvSpPr>
        <p:spPr>
          <a:xfrm>
            <a:off x="4450966" y="5145365"/>
            <a:ext cx="7310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87.6%, Specificity = 87.7%)"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87.6% 12.3%"</a:t>
            </a:r>
          </a:p>
          <a:p>
            <a:r>
              <a:rPr lang="en-US" dirty="0"/>
              <a:t>[1] "False     12.4% 87.7%"</a:t>
            </a:r>
          </a:p>
        </p:txBody>
      </p:sp>
    </p:spTree>
    <p:extLst>
      <p:ext uri="{BB962C8B-B14F-4D97-AF65-F5344CB8AC3E}">
        <p14:creationId xmlns:p14="http://schemas.microsoft.com/office/powerpoint/2010/main" val="94043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E930D-EE3E-FAF6-1DDA-14B9907A6D46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Blood (61)</a:t>
            </a:r>
            <a:endParaRPr lang="en-GB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AFFB7-BBDF-102D-5841-1439F1312FB4}"/>
              </a:ext>
            </a:extLst>
          </p:cNvPr>
          <p:cNvSpPr txBox="1"/>
          <p:nvPr/>
        </p:nvSpPr>
        <p:spPr>
          <a:xfrm>
            <a:off x="4451295" y="5228837"/>
            <a:ext cx="72363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0.113 (Sensitivity = 87.5%, Specificity = 87.9%)"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87.5% 12.1%"</a:t>
            </a:r>
          </a:p>
          <a:p>
            <a:r>
              <a:rPr lang="en-US" dirty="0"/>
              <a:t>[1] "False     12.5% 87.9%"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B0023-562B-6647-6616-CEB86A9A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" y="776287"/>
            <a:ext cx="3704897" cy="5879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0D476-2BE4-E5C5-8D62-3FFC5447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95" y="776287"/>
            <a:ext cx="55911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632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0C066-564D-31B3-316C-0D78FB3C5DC1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Brain MR (862)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943A-2600-4A96-4348-0E82BDA8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8" y="766762"/>
            <a:ext cx="3737413" cy="5969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D0467-A436-E563-962C-607F44DA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788" y="766762"/>
            <a:ext cx="5667375" cy="444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6EED4-5651-8824-FEC5-00730892F235}"/>
              </a:ext>
            </a:extLst>
          </p:cNvPr>
          <p:cNvSpPr txBox="1"/>
          <p:nvPr/>
        </p:nvSpPr>
        <p:spPr>
          <a:xfrm>
            <a:off x="4507788" y="5214937"/>
            <a:ext cx="73636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0.035 (Sensitivity = 70.8%, Specificity = 71.5%)"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70.8% 28.5%"</a:t>
            </a:r>
          </a:p>
          <a:p>
            <a:r>
              <a:rPr lang="en-US" dirty="0"/>
              <a:t>[1] "False     29.2% 71.5%"</a:t>
            </a:r>
          </a:p>
        </p:txBody>
      </p:sp>
    </p:spTree>
    <p:extLst>
      <p:ext uri="{BB962C8B-B14F-4D97-AF65-F5344CB8AC3E}">
        <p14:creationId xmlns:p14="http://schemas.microsoft.com/office/powerpoint/2010/main" val="30124643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3A84E-BC40-9672-87F3-227EFED75090}"/>
              </a:ext>
            </a:extLst>
          </p:cNvPr>
          <p:cNvSpPr txBox="1"/>
          <p:nvPr/>
        </p:nvSpPr>
        <p:spPr>
          <a:xfrm>
            <a:off x="1" y="166647"/>
            <a:ext cx="121920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5161A-6309-28D6-E72D-3CF01860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776287"/>
            <a:ext cx="3740697" cy="5885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EC235-6D16-6E06-DC7C-C974905B6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93" y="776287"/>
            <a:ext cx="5629275" cy="442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EDFF7-C602-9BC1-86A2-F707DD9AE677}"/>
              </a:ext>
            </a:extLst>
          </p:cNvPr>
          <p:cNvSpPr txBox="1"/>
          <p:nvPr/>
        </p:nvSpPr>
        <p:spPr>
          <a:xfrm>
            <a:off x="4884193" y="5214025"/>
            <a:ext cx="71448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0.110 (Sensitivity = 91.1%, Specificity = 91.0%)"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91.1% 9.0%"</a:t>
            </a:r>
          </a:p>
          <a:p>
            <a:r>
              <a:rPr lang="en-US" dirty="0"/>
              <a:t>[1] "False     8.9% 91.0%"</a:t>
            </a:r>
          </a:p>
        </p:txBody>
      </p:sp>
    </p:spTree>
    <p:extLst>
      <p:ext uri="{BB962C8B-B14F-4D97-AF65-F5344CB8AC3E}">
        <p14:creationId xmlns:p14="http://schemas.microsoft.com/office/powerpoint/2010/main" val="291770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A2B88F-FE90-FE25-9634-5CE3244D0CB5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Brain MR (862)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01AAA-A0C5-327A-3BA0-718F770A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7" y="1273064"/>
            <a:ext cx="3521459" cy="5538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F9839-9899-DC26-DD97-E541F8B7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40" y="1273064"/>
            <a:ext cx="5170432" cy="417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8FF16-E159-F7F8-D7B4-E7DC7B3F4FE9}"/>
              </a:ext>
            </a:extLst>
          </p:cNvPr>
          <p:cNvSpPr txBox="1"/>
          <p:nvPr/>
        </p:nvSpPr>
        <p:spPr>
          <a:xfrm>
            <a:off x="4367705" y="5402561"/>
            <a:ext cx="71884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0.152 (Sensitivity = 59.7%, Specificity = 59.2%)"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59.7% 40.8%"</a:t>
            </a:r>
          </a:p>
          <a:p>
            <a:r>
              <a:rPr lang="en-US" dirty="0"/>
              <a:t>[1] "False     40.3% 59.2%"</a:t>
            </a:r>
          </a:p>
        </p:txBody>
      </p:sp>
    </p:spTree>
    <p:extLst>
      <p:ext uri="{BB962C8B-B14F-4D97-AF65-F5344CB8AC3E}">
        <p14:creationId xmlns:p14="http://schemas.microsoft.com/office/powerpoint/2010/main" val="19998177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42612C-879C-A262-7B5B-CA55B3A03DDD}"/>
              </a:ext>
            </a:extLst>
          </p:cNvPr>
          <p:cNvSpPr txBox="1"/>
          <p:nvPr/>
        </p:nvSpPr>
        <p:spPr>
          <a:xfrm>
            <a:off x="1" y="166647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36)</a:t>
            </a:r>
          </a:p>
          <a:p>
            <a:pPr algn="ctr"/>
            <a:r>
              <a:rPr lang="en-US" sz="3200" b="1" dirty="0"/>
              <a:t>Remove Cardiac MR (19)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49CC-D85E-56B5-93FE-0A720B1D5740}"/>
              </a:ext>
            </a:extLst>
          </p:cNvPr>
          <p:cNvSpPr txBox="1"/>
          <p:nvPr/>
        </p:nvSpPr>
        <p:spPr>
          <a:xfrm>
            <a:off x="4222531" y="5438649"/>
            <a:ext cx="7302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0.117 (Sensitivity = 84.0%, Specificity = 83.8%)"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84.0% 16.2%"</a:t>
            </a:r>
          </a:p>
          <a:p>
            <a:r>
              <a:rPr lang="en-US" dirty="0"/>
              <a:t>[1] "False     16.0% 83.8%"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78E68-18BA-EB22-95E3-B5C199D4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" y="1254008"/>
            <a:ext cx="3486643" cy="5556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974853-2CCD-A736-6496-E26825A3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31" y="1254008"/>
            <a:ext cx="4084137" cy="41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44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67ADD-E419-1379-8E03-BC4F170A0839}"/>
              </a:ext>
            </a:extLst>
          </p:cNvPr>
          <p:cNvSpPr txBox="1"/>
          <p:nvPr/>
        </p:nvSpPr>
        <p:spPr>
          <a:xfrm>
            <a:off x="0" y="0"/>
            <a:ext cx="12192000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/>
              <a:t>Remove High Co-Correlation in </a:t>
            </a:r>
            <a:r>
              <a:rPr lang="en-US" sz="3200" b="1" dirty="0" err="1"/>
              <a:t>Bodycomp</a:t>
            </a:r>
            <a:r>
              <a:rPr lang="en-US" sz="3200" b="1" dirty="0"/>
              <a:t> (124 -&gt; 27)</a:t>
            </a:r>
          </a:p>
          <a:p>
            <a:pPr algn="ctr"/>
            <a:r>
              <a:rPr lang="en-US" sz="3200" b="1" dirty="0"/>
              <a:t>Remove High Co-Correlation Brain MR (860 -&gt; 501)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A2C45-E922-21F2-5708-27AFBED3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458"/>
            <a:ext cx="3630752" cy="5758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F2C72-EF35-F2A6-029E-A938C24B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05" y="1099458"/>
            <a:ext cx="5388427" cy="4190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855A57-3AF9-0007-80AC-5A445CD14225}"/>
              </a:ext>
            </a:extLst>
          </p:cNvPr>
          <p:cNvSpPr txBox="1"/>
          <p:nvPr/>
        </p:nvSpPr>
        <p:spPr>
          <a:xfrm>
            <a:off x="4010705" y="5290457"/>
            <a:ext cx="75934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"Optimal Threshold at 0.188 (Sensitivity = 84.1%, Specificity = 84.2%)"</a:t>
            </a:r>
          </a:p>
          <a:p>
            <a:r>
              <a:rPr lang="en-US" dirty="0"/>
              <a:t>[1] "Confusion Matrix:"</a:t>
            </a:r>
          </a:p>
          <a:p>
            <a:r>
              <a:rPr lang="en-US" dirty="0"/>
              <a:t>[1] "(Pred/GT) True  False"</a:t>
            </a:r>
          </a:p>
          <a:p>
            <a:r>
              <a:rPr lang="en-US" dirty="0"/>
              <a:t>[1] "True      84.1% 15.8%"</a:t>
            </a:r>
          </a:p>
          <a:p>
            <a:r>
              <a:rPr lang="en-US" dirty="0"/>
              <a:t>[1] "False     15.9% 84.2%"</a:t>
            </a:r>
          </a:p>
        </p:txBody>
      </p:sp>
    </p:spTree>
    <p:extLst>
      <p:ext uri="{BB962C8B-B14F-4D97-AF65-F5344CB8AC3E}">
        <p14:creationId xmlns:p14="http://schemas.microsoft.com/office/powerpoint/2010/main" val="38138613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5222D7C-286D-334C-FBBA-F5964831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704" y="1213264"/>
            <a:ext cx="5010489" cy="3822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E70D8F-F130-FC22-428D-4384D372D062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Remove High Co-Correlation in </a:t>
            </a:r>
            <a:r>
              <a:rPr lang="en-US" sz="2400" b="1" dirty="0" err="1"/>
              <a:t>Bodycomp</a:t>
            </a:r>
            <a:r>
              <a:rPr lang="en-US" sz="2400" b="1" dirty="0"/>
              <a:t> (124 -&gt; 27)</a:t>
            </a:r>
          </a:p>
          <a:p>
            <a:pPr algn="ctr"/>
            <a:r>
              <a:rPr lang="en-US" sz="2400" b="1" dirty="0"/>
              <a:t>Remove High Co-Correlation Brain MR (860 -&gt; 501)</a:t>
            </a:r>
          </a:p>
          <a:p>
            <a:pPr algn="ctr"/>
            <a:r>
              <a:rPr lang="en-US" sz="2400" b="1" dirty="0"/>
              <a:t>Both Using Same Contrast Covariance Matrix Filtering (1080 -&gt; 630 total variables left)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D2E13-9699-478C-1987-D60360758CE4}"/>
              </a:ext>
            </a:extLst>
          </p:cNvPr>
          <p:cNvSpPr txBox="1"/>
          <p:nvPr/>
        </p:nvSpPr>
        <p:spPr>
          <a:xfrm>
            <a:off x="4010704" y="5200810"/>
            <a:ext cx="8181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0.94559 when using 1001 Logarithmic Intervals"</a:t>
            </a:r>
          </a:p>
          <a:p>
            <a:r>
              <a:rPr lang="en-US" sz="1600" dirty="0"/>
              <a:t>[1] "Optimal Threshold at 0.188 (Sensitivity = 87.0%, Specificity = 86.9%)"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87.0% 13.1%"</a:t>
            </a:r>
          </a:p>
          <a:p>
            <a:r>
              <a:rPr lang="en-US" sz="1600" dirty="0"/>
              <a:t>[1] "False     13.0% 86.9%"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2BBCA-64C6-6392-3F4C-ACE042F59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4"/>
          <a:stretch/>
        </p:blipFill>
        <p:spPr>
          <a:xfrm>
            <a:off x="0" y="1213264"/>
            <a:ext cx="3644706" cy="5554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67C099-1DF9-46A9-BE7A-2098E9C4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424" y="1213264"/>
            <a:ext cx="3395220" cy="16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09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0" y="3059668"/>
            <a:ext cx="121920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/>
              <a:t>Variable Understanding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5631750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1D6EC-DF5C-96E6-E73E-EFC4A7AEC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63" b="3176"/>
          <a:stretch/>
        </p:blipFill>
        <p:spPr>
          <a:xfrm>
            <a:off x="0" y="2073582"/>
            <a:ext cx="3123082" cy="4784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D48FA-2688-9CEF-78DF-60D8D58A4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47" y="0"/>
            <a:ext cx="4923352" cy="383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908C00-F0E5-E29E-C6CC-7DA865562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10"/>
          <a:stretch/>
        </p:blipFill>
        <p:spPr>
          <a:xfrm>
            <a:off x="3291909" y="0"/>
            <a:ext cx="3976737" cy="3834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8F210-93F1-BB90-49D1-93B745CFA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3"/>
          <a:stretch/>
        </p:blipFill>
        <p:spPr>
          <a:xfrm>
            <a:off x="7303770" y="3834914"/>
            <a:ext cx="4888230" cy="1639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BE7528-CA81-ABF8-C6E4-877BD4A48EDD}"/>
              </a:ext>
            </a:extLst>
          </p:cNvPr>
          <p:cNvSpPr txBox="1"/>
          <p:nvPr/>
        </p:nvSpPr>
        <p:spPr>
          <a:xfrm>
            <a:off x="3260435" y="3856412"/>
            <a:ext cx="40082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----- Number of </a:t>
            </a:r>
            <a:r>
              <a:rPr lang="en-US" sz="1600" dirty="0" err="1"/>
              <a:t>cPCs</a:t>
            </a:r>
            <a:r>
              <a:rPr lang="en-US" sz="1600" dirty="0"/>
              <a:t>: 17</a:t>
            </a:r>
          </a:p>
          <a:p>
            <a:r>
              <a:rPr lang="en-US" sz="1600" dirty="0"/>
              <a:t>----- Alpha Selected: 8.6851</a:t>
            </a:r>
          </a:p>
          <a:p>
            <a:r>
              <a:rPr lang="en-US" sz="1600" dirty="0"/>
              <a:t>[1] "112 Significant Columns (</a:t>
            </a:r>
            <a:r>
              <a:rPr lang="en-US" sz="1600" dirty="0" err="1"/>
              <a:t>cTI</a:t>
            </a:r>
            <a:r>
              <a:rPr lang="en-US" sz="1600" dirty="0"/>
              <a:t> Selected) Contributed to  73.2% of the Total Weighting"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991EF-93A5-F7E5-3611-17E9CAD97090}"/>
              </a:ext>
            </a:extLst>
          </p:cNvPr>
          <p:cNvSpPr txBox="1"/>
          <p:nvPr/>
        </p:nvSpPr>
        <p:spPr>
          <a:xfrm>
            <a:off x="3260434" y="5288340"/>
            <a:ext cx="69097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"AUC is 0.92297"</a:t>
            </a:r>
          </a:p>
          <a:p>
            <a:r>
              <a:rPr lang="en-US" sz="1600" dirty="0"/>
              <a:t>[1] "Optimal Threshold at 0.177 (Sensitivity = 84.6%, Specificity = 84.5%)"</a:t>
            </a:r>
          </a:p>
          <a:p>
            <a:r>
              <a:rPr lang="en-US" sz="1600" dirty="0"/>
              <a:t>[1] "Confusion Matrix:"</a:t>
            </a:r>
          </a:p>
          <a:p>
            <a:r>
              <a:rPr lang="en-US" sz="1600" dirty="0"/>
              <a:t>[1] "(Pred/GT) True  False"</a:t>
            </a:r>
          </a:p>
          <a:p>
            <a:r>
              <a:rPr lang="en-US" sz="1600" dirty="0"/>
              <a:t>[1] "True      84.6% 15.5%"</a:t>
            </a:r>
          </a:p>
          <a:p>
            <a:r>
              <a:rPr lang="en-US" sz="1600" dirty="0"/>
              <a:t>[1] "False     15.4% 84.5%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D23573-7E84-44BE-F1F1-36109B4E1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3260435" cy="20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89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3CAFA-589B-5BE7-56C9-27850D99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10" y="0"/>
            <a:ext cx="11189610" cy="365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2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1C684-98A8-D2F2-3CDF-0E618ED3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3" y="0"/>
            <a:ext cx="11454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81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5E35F-7A1D-77A5-7629-2AC3761D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4" y="0"/>
            <a:ext cx="11362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721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CE401-92F7-5BD5-CA47-190F5FC7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1" y="0"/>
            <a:ext cx="11276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4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25DCC-41F9-3E26-88FC-35223143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265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B2B22-68AD-0BBB-80BF-C119833DA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4909" y="0"/>
            <a:ext cx="11222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353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A965A-0F03-9ABC-4792-37F55736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2" y="0"/>
            <a:ext cx="11572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606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019B5C-977E-7311-6D3A-8F7FE891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" y="0"/>
            <a:ext cx="1135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063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206EF-538F-F15C-26F3-5BC738AF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9" y="0"/>
            <a:ext cx="1154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51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7C401-EB69-95A0-790C-7B0359A7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33" y="0"/>
            <a:ext cx="11491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303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C2C8B-B190-24A2-D051-4A635482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6" y="0"/>
            <a:ext cx="11381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327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4A3B5-A0C3-C40B-8D00-F12EA92D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52387"/>
            <a:ext cx="113061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294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19954-C69E-8432-5764-A2525F1E6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295"/>
            <a:ext cx="5701553" cy="574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9E3C0C-1A48-0599-B58D-BED67ADF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49" y="555295"/>
            <a:ext cx="5671286" cy="57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1733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2237A-A282-CC1C-D5C0-47479634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688"/>
            <a:ext cx="5956231" cy="6020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9EEA8-5AA6-1CFE-5BA4-B62FC6012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71" y="418688"/>
            <a:ext cx="5924293" cy="602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58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0E214-6DF2-A34A-B5F0-8FA1E180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5972330" cy="6093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2DEE4-F0EE-2189-2F05-86EA59AAF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26" y="457200"/>
            <a:ext cx="6069474" cy="609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791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DB8E8-8C0A-9C76-FC0C-AAAC6BEE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023"/>
            <a:ext cx="6070531" cy="614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66D2-87BC-79A9-DFB9-9063A31A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43" y="502023"/>
            <a:ext cx="5997388" cy="61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414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6D036-89A0-8030-DC90-83494223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447"/>
            <a:ext cx="5874635" cy="6069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6545F-B6B2-150E-805D-44E82BE4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4447"/>
            <a:ext cx="6036607" cy="60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403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92CA3-32D1-6CB1-4E6D-F752CE24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98"/>
            <a:ext cx="5998400" cy="6095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B5BD4-9DC5-0B0D-E673-645F229D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35" y="381099"/>
            <a:ext cx="5982165" cy="609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92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AFFC1-6963-055D-AEBF-E5166B433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4632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806F8-C1C6-89C1-7F79-7A86B3129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404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EFE0E-2A1B-6117-8BAA-3D358672B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801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04DA8-94AE-CEB6-8953-6ACADDB69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862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0FEDC-063B-3EA4-823A-2905907DB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999"/>
            <a:ext cx="12192000" cy="609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935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DF59A-B2EC-BE22-C7A4-503D1F0A3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7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793F1-93B5-6F7C-F810-29B682142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837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80A80-3899-D070-F559-9387253EA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893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21EE0-978C-B23F-71E4-87A6646F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004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C2527-1283-17F5-CF52-AB0A39639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266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099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A56C8-5A7F-F422-8257-A329088F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2022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0314B-CD5D-F327-518D-DABE975C0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" y="411340"/>
            <a:ext cx="6028660" cy="6028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00A6CC-EBCE-4BEC-A234-4B2F9E55D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224" y="411340"/>
            <a:ext cx="6031776" cy="60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4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81B065-DD68-FC40-479E-201064B91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0" y="457200"/>
            <a:ext cx="5943600" cy="594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59EC4-7C5A-3722-6619-548AA104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0" y="4572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4174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39A032-9A4C-1C78-24E4-3D8F38737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6096000" cy="60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1AB81-F442-0B90-D799-1919D5F30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475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0EC154-EEE2-CC5F-6512-61AB08DA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3709BD-F0A4-4F5C-DA8C-DF19392F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627" y="0"/>
            <a:ext cx="60553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12625-0E04-BCD4-DCC7-E05B1DD75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2094" y="356346"/>
            <a:ext cx="833717" cy="12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331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6FDA6-7BB3-D873-A3B3-C9CF08DB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3D984-20EF-437F-52FC-7A657B6E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91" y="0"/>
            <a:ext cx="58454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1B3C4-21FD-D3EE-E4F4-A0114CEFC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0353" y="5181315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3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DAF7AA-24AF-93F3-EE2C-D06DF88F4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DCCFBE-1489-F5EA-A6E4-00C45B00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75" y="0"/>
            <a:ext cx="59049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95C78-31BE-1A6A-DE46-F449D63A8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247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360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E7B0B-3DB6-A2AE-0580-7DD20FC8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16116-DD84-9918-B632-297F1BF5F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44" y="-1"/>
            <a:ext cx="594835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13E8F3-5DDF-F6E8-6B2B-88B4F65F0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65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6021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CBF32-D591-FE7D-9436-94614814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8ED344-13EA-A3D6-11FD-9B4317EE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233" y="-1"/>
            <a:ext cx="586176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ED46A-0FD1-0C0A-03BC-48589A66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106" y="356346"/>
            <a:ext cx="770964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6200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0FA9C7-5284-E7D2-2BF8-0E0770ED9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18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65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87BBE0-AAE0-DE68-2694-A978FC63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7E731E-99E2-C86A-D4C2-79A32C440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830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13D7B2-8548-A35E-515C-E790ABED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41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68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445FA-2177-21BA-5556-94A1AC8D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346"/>
            <a:ext cx="6145307" cy="614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32E98D-C05E-4B2D-757B-B1721048C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41" y="57149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0090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B6914-A401-7160-93CE-08E42C38FC59}"/>
              </a:ext>
            </a:extLst>
          </p:cNvPr>
          <p:cNvSpPr txBox="1"/>
          <p:nvPr/>
        </p:nvSpPr>
        <p:spPr>
          <a:xfrm>
            <a:off x="340659" y="324803"/>
            <a:ext cx="11510682" cy="53848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To Do: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Known variables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Time to outcome/event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Repeat imaging variable change (1</a:t>
            </a:r>
            <a:r>
              <a:rPr lang="en-US" sz="3600" b="1" baseline="30000" dirty="0">
                <a:solidFill>
                  <a:srgbClr val="242424"/>
                </a:solidFill>
                <a:effectLst/>
                <a:latin typeface="-apple-system"/>
              </a:rPr>
              <a:t>st</a:t>
            </a: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/2</a:t>
            </a:r>
            <a:r>
              <a:rPr lang="en-US" sz="3600" b="1" baseline="30000" dirty="0">
                <a:solidFill>
                  <a:srgbClr val="242424"/>
                </a:solidFill>
                <a:effectLst/>
                <a:latin typeface="-apple-system"/>
              </a:rPr>
              <a:t>nd</a:t>
            </a:r>
            <a:r>
              <a:rPr lang="en-US" sz="3600" b="1" dirty="0">
                <a:solidFill>
                  <a:srgbClr val="242424"/>
                </a:solidFill>
                <a:effectLst/>
                <a:latin typeface="-apple-system"/>
              </a:rPr>
              <a:t>) vs disease score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242424"/>
                </a:solidFill>
                <a:latin typeface="-apple-system"/>
              </a:rPr>
              <a:t>Trajectories (worry about later on)</a:t>
            </a:r>
            <a:endParaRPr lang="en-US" sz="3600" b="1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008479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E64360-D56E-D99B-A76E-B45EC6A1B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"/>
          <a:stretch/>
        </p:blipFill>
        <p:spPr>
          <a:xfrm>
            <a:off x="472293" y="801646"/>
            <a:ext cx="4780427" cy="52547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6D35C76-4D67-6D45-B888-F652E43BC276}"/>
              </a:ext>
            </a:extLst>
          </p:cNvPr>
          <p:cNvSpPr txBox="1">
            <a:spLocks/>
          </p:cNvSpPr>
          <p:nvPr/>
        </p:nvSpPr>
        <p:spPr>
          <a:xfrm>
            <a:off x="5623413" y="1506967"/>
            <a:ext cx="5948827" cy="3844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Tx/>
              <a:buChar char="-"/>
            </a:pPr>
            <a:r>
              <a:rPr lang="en-NZ" sz="2500" dirty="0">
                <a:latin typeface="+mn-lt"/>
              </a:rPr>
              <a:t>White Matter Hyperintensity: </a:t>
            </a:r>
          </a:p>
          <a:p>
            <a:pPr marL="800100" lvl="1" indent="-342900">
              <a:buFontTx/>
              <a:buChar char="-"/>
            </a:pPr>
            <a:r>
              <a:rPr lang="en-NZ" sz="2500" dirty="0"/>
              <a:t>Increasing then plateau</a:t>
            </a:r>
          </a:p>
          <a:p>
            <a:pPr marL="342900" indent="-342900" algn="l">
              <a:buFontTx/>
              <a:buChar char="-"/>
            </a:pPr>
            <a:r>
              <a:rPr lang="en-NZ" sz="2500" dirty="0">
                <a:latin typeface="+mn-lt"/>
              </a:rPr>
              <a:t>Hippocampus Volume</a:t>
            </a:r>
          </a:p>
          <a:p>
            <a:pPr marL="800100" lvl="1" indent="-342900">
              <a:buFontTx/>
              <a:buChar char="-"/>
            </a:pPr>
            <a:r>
              <a:rPr lang="en-NZ" sz="2500" dirty="0"/>
              <a:t>Decreasing</a:t>
            </a:r>
          </a:p>
          <a:p>
            <a:pPr marL="342900" indent="-342900" algn="l">
              <a:buFontTx/>
              <a:buChar char="-"/>
            </a:pPr>
            <a:r>
              <a:rPr lang="en-NZ" sz="2500" dirty="0">
                <a:latin typeface="+mn-lt"/>
              </a:rPr>
              <a:t>LV end diastolic volume</a:t>
            </a:r>
          </a:p>
          <a:p>
            <a:pPr marL="800100" lvl="1" indent="-342900">
              <a:buFontTx/>
              <a:buChar char="-"/>
            </a:pPr>
            <a:r>
              <a:rPr lang="en-NZ" sz="2500" dirty="0"/>
              <a:t>Increasing then decreasing</a:t>
            </a:r>
          </a:p>
          <a:p>
            <a:pPr marL="342900" indent="-342900" algn="l">
              <a:buFontTx/>
              <a:buChar char="-"/>
            </a:pPr>
            <a:r>
              <a:rPr lang="en-NZ" sz="2500" dirty="0">
                <a:latin typeface="+mn-lt"/>
              </a:rPr>
              <a:t>LV stroke volume</a:t>
            </a:r>
          </a:p>
          <a:p>
            <a:pPr marL="800100" lvl="1" indent="-342900">
              <a:buFontTx/>
              <a:buChar char="-"/>
            </a:pPr>
            <a:r>
              <a:rPr lang="en-NZ" sz="2500" dirty="0"/>
              <a:t>Decreasing then increasing</a:t>
            </a:r>
          </a:p>
          <a:p>
            <a:pPr marL="800100" lvl="1" indent="-342900">
              <a:buFontTx/>
              <a:buChar char="-"/>
            </a:pPr>
            <a:endParaRPr lang="en-NZ" sz="2500" dirty="0"/>
          </a:p>
        </p:txBody>
      </p:sp>
    </p:spTree>
    <p:extLst>
      <p:ext uri="{BB962C8B-B14F-4D97-AF65-F5344CB8AC3E}">
        <p14:creationId xmlns:p14="http://schemas.microsoft.com/office/powerpoint/2010/main" val="184853679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F9651D-B5AC-98A8-74BA-0292FC2AD4C0}"/>
              </a:ext>
            </a:extLst>
          </p:cNvPr>
          <p:cNvSpPr txBox="1">
            <a:spLocks/>
          </p:cNvSpPr>
          <p:nvPr/>
        </p:nvSpPr>
        <p:spPr>
          <a:xfrm>
            <a:off x="0" y="67532"/>
            <a:ext cx="12192000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Split Hyper Score into Intervals and Plot Means of Variables per Interval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054C9B-58E0-B9F4-AD7E-1A986F67B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835" y="1431103"/>
            <a:ext cx="5648325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09C13-A9EE-7271-D601-3AFFD728A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" y="686219"/>
            <a:ext cx="6096000" cy="61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26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CACC37-2C65-6752-3D16-890A162BDF62}"/>
              </a:ext>
            </a:extLst>
          </p:cNvPr>
          <p:cNvSpPr txBox="1">
            <a:spLocks/>
          </p:cNvSpPr>
          <p:nvPr/>
        </p:nvSpPr>
        <p:spPr>
          <a:xfrm>
            <a:off x="0" y="179294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All Variables (No Ft Selection)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DDC1E2-C906-2512-3AF8-F91CE41D6EFD}"/>
              </a:ext>
            </a:extLst>
          </p:cNvPr>
          <p:cNvSpPr txBox="1">
            <a:spLocks/>
          </p:cNvSpPr>
          <p:nvPr/>
        </p:nvSpPr>
        <p:spPr>
          <a:xfrm>
            <a:off x="6315077" y="179294"/>
            <a:ext cx="5876925" cy="745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Only</a:t>
            </a:r>
          </a:p>
          <a:p>
            <a:r>
              <a:rPr lang="en-NZ" sz="2400" b="1" dirty="0"/>
              <a:t>(Imbalanced Brain/Body Comp Variables)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915A2-A748-B159-4E91-5284DEE7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002257"/>
            <a:ext cx="5581650" cy="563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F02E6-4227-340D-886A-D59595D5B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88" y="1011782"/>
            <a:ext cx="55911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9668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92161D5-2D98-2BC7-04E6-72C4F60B2151}"/>
              </a:ext>
            </a:extLst>
          </p:cNvPr>
          <p:cNvSpPr txBox="1">
            <a:spLocks/>
          </p:cNvSpPr>
          <p:nvPr/>
        </p:nvSpPr>
        <p:spPr>
          <a:xfrm>
            <a:off x="6167120" y="179293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+ Body Comp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2DEB58-2372-317B-5017-ECDF27287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0"/>
          <a:stretch/>
        </p:blipFill>
        <p:spPr>
          <a:xfrm>
            <a:off x="6167120" y="761734"/>
            <a:ext cx="5928129" cy="591697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4F13B3-E6E9-E7BC-21C8-5839752664C9}"/>
              </a:ext>
            </a:extLst>
          </p:cNvPr>
          <p:cNvSpPr txBox="1">
            <a:spLocks/>
          </p:cNvSpPr>
          <p:nvPr/>
        </p:nvSpPr>
        <p:spPr>
          <a:xfrm>
            <a:off x="0" y="179292"/>
            <a:ext cx="5876925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/>
              <a:t>Co-Cor Ft Selection + Brain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18F45-9D56-5895-F6FA-766220536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1" y="841059"/>
            <a:ext cx="5780174" cy="58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768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76196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60553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92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352680" imgH="4983480" progId="PBrush">
                  <p:embed/>
                </p:oleObj>
              </mc:Choice>
              <mc:Fallback>
                <p:oleObj name="Bitmap Image" r:id="rId4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6728400" imgH="5730120" progId="PBrush">
                  <p:embed/>
                </p:oleObj>
              </mc:Choice>
              <mc:Fallback>
                <p:oleObj name="Bitmap Image" r:id="rId9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210360" imgH="5227200" progId="PBrush">
                  <p:embed/>
                </p:oleObj>
              </mc:Choice>
              <mc:Fallback>
                <p:oleObj name="Bitmap Image" r:id="rId11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5311080" progId="PBrush">
                  <p:embed/>
                </p:oleObj>
              </mc:Choice>
              <mc:Fallback>
                <p:oleObj name="Bitmap Image" r:id="rId2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2120" imgH="4747320" progId="PBrush">
                  <p:embed/>
                </p:oleObj>
              </mc:Choice>
              <mc:Fallback>
                <p:oleObj name="Bitmap Image" r:id="rId4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57080" imgH="5227200" progId="PBrush">
                  <p:embed/>
                </p:oleObj>
              </mc:Choice>
              <mc:Fallback>
                <p:oleObj name="Bitmap Image" r:id="rId6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592960" imgH="4831200" progId="PBrush">
                  <p:embed/>
                </p:oleObj>
              </mc:Choice>
              <mc:Fallback>
                <p:oleObj name="Bitmap Image" r:id="rId9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93960" imgH="4701600" progId="PBrush">
                  <p:embed/>
                </p:oleObj>
              </mc:Choice>
              <mc:Fallback>
                <p:oleObj name="Bitmap Image" r:id="rId2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95960" imgH="4572000" progId="PBrush">
                  <p:embed/>
                </p:oleObj>
              </mc:Choice>
              <mc:Fallback>
                <p:oleObj name="Bitmap Image" r:id="rId8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disease group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2C7F-30EB-4162-8E5D-07B103F6BF62}"/>
              </a:ext>
            </a:extLst>
          </p:cNvPr>
          <p:cNvSpPr txBox="1"/>
          <p:nvPr/>
        </p:nvSpPr>
        <p:spPr>
          <a:xfrm>
            <a:off x="115925" y="5938552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4200 (Diseased)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1CE9D-34B0-4E03-88F2-A829DE4410E6}"/>
              </a:ext>
            </a:extLst>
          </p:cNvPr>
          <p:cNvSpPr txBox="1"/>
          <p:nvPr/>
        </p:nvSpPr>
        <p:spPr>
          <a:xfrm>
            <a:off x="3128252" y="5938552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Disease Group, Keep Rest the Same</a:t>
            </a:r>
          </a:p>
          <a:p>
            <a:pPr algn="ctr"/>
            <a:r>
              <a:rPr lang="en-NZ" sz="1200" b="1" dirty="0"/>
              <a:t>N = 2100 (Diseased)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B0214-7BFA-425E-BA25-C2E1FDDEA922}"/>
              </a:ext>
            </a:extLst>
          </p:cNvPr>
          <p:cNvSpPr txBox="1"/>
          <p:nvPr/>
        </p:nvSpPr>
        <p:spPr>
          <a:xfrm>
            <a:off x="6147564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33% of Disease Group, Keep Rest the Same</a:t>
            </a:r>
          </a:p>
          <a:p>
            <a:pPr algn="ctr"/>
            <a:r>
              <a:rPr lang="en-NZ" sz="1200" b="1" dirty="0"/>
              <a:t>N = 1400 (Diseased)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6ABD-88AF-4AFA-8F98-2620134B3DD8}"/>
              </a:ext>
            </a:extLst>
          </p:cNvPr>
          <p:cNvSpPr txBox="1"/>
          <p:nvPr/>
        </p:nvSpPr>
        <p:spPr>
          <a:xfrm>
            <a:off x="9159891" y="5938683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25% of Disease Group, Keep Rest the Same</a:t>
            </a:r>
          </a:p>
          <a:p>
            <a:pPr algn="ctr"/>
            <a:r>
              <a:rPr lang="en-NZ" sz="1200" b="1" dirty="0"/>
              <a:t>N = 1050 (Diseased)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92FF4-86A1-4C63-B178-4C04567259EC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D84BB42-A03C-4C98-9BB0-BA8D69C824B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B3FF94-5D34-487C-BA34-FABB65CD4FFF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0AD7F0-41B9-406B-A819-C66117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8" y="3063389"/>
            <a:ext cx="2909200" cy="287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667C1-D8DC-4478-8FB3-6721BB19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" y="3063389"/>
            <a:ext cx="2916186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CA6A-BD20-4E17-A186-0BE898A4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0" y="3063389"/>
            <a:ext cx="2909200" cy="287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BAB4-2385-476D-9FCA-3C09AA86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56" y="3063389"/>
            <a:ext cx="2909104" cy="28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5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Randomize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5832754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583288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DE2F0-5DF4-4AE3-99BB-076C8D5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137140"/>
            <a:ext cx="2916186" cy="269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B3603-A0AB-445D-B587-3B069BAD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137141"/>
            <a:ext cx="2909201" cy="269561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12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Completely shuffle the blood pressure group labels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Maintain the distribution of number of patients in each group</a:t>
            </a:r>
            <a:br>
              <a:rPr lang="en-US" dirty="0"/>
            </a:br>
            <a:r>
              <a:rPr lang="en-US" dirty="0"/>
              <a:t>(background = 1400, disease = 4200)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B99B0-C4C8-4D6B-9BDD-D8A3038F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6" y="3137140"/>
            <a:ext cx="2909201" cy="269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F89F1-3017-4CEE-BBBA-A6B6502C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67" y="3137141"/>
            <a:ext cx="2905707" cy="2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4A0DD-01CF-4C7F-BBC6-6AFF80785C99}"/>
              </a:ext>
            </a:extLst>
          </p:cNvPr>
          <p:cNvSpPr txBox="1">
            <a:spLocks/>
          </p:cNvSpPr>
          <p:nvPr/>
        </p:nvSpPr>
        <p:spPr>
          <a:xfrm>
            <a:off x="0" y="44925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Recap of Contrastive Trajectory Inference Method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9A798-39E2-43E2-8FA4-C037A6F6F330}"/>
              </a:ext>
            </a:extLst>
          </p:cNvPr>
          <p:cNvCxnSpPr/>
          <p:nvPr/>
        </p:nvCxnSpPr>
        <p:spPr>
          <a:xfrm>
            <a:off x="1143000" y="93873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/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 err="1"/>
                  <a:t>cPCA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cPCA is performed by computing a weighted sum between the covariance of the background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b</a:t>
                </a:r>
                <a:r>
                  <a:rPr lang="en-US" sz="2000" dirty="0"/>
                  <a:t>) and diseased (</a:t>
                </a:r>
                <a:r>
                  <a:rPr lang="en-US" sz="2000" i="1" dirty="0" err="1"/>
                  <a:t>cov</a:t>
                </a:r>
                <a:r>
                  <a:rPr lang="en-US" sz="2000" i="1" baseline="-25000" dirty="0" err="1"/>
                  <a:t>d</a:t>
                </a:r>
                <a:r>
                  <a:rPr lang="en-US" sz="2000" dirty="0"/>
                  <a:t>) group over a range of </a:t>
                </a:r>
                <a:r>
                  <a:rPr lang="el-GR" sz="2000" i="1" dirty="0"/>
                  <a:t>α</a:t>
                </a:r>
                <a:r>
                  <a:rPr lang="en-NZ" sz="2000" i="1" dirty="0"/>
                  <a:t>’s </a:t>
                </a:r>
                <a:r>
                  <a:rPr lang="en-NZ" sz="2000" dirty="0"/>
                  <a:t>(~100 values from 10</a:t>
                </a:r>
                <a:r>
                  <a:rPr lang="en-NZ" sz="2000" baseline="30000" dirty="0"/>
                  <a:t>-2 </a:t>
                </a:r>
                <a:r>
                  <a:rPr lang="en-NZ" sz="2000" dirty="0"/>
                  <a:t>to 10</a:t>
                </a:r>
                <a:r>
                  <a:rPr lang="en-NZ" sz="2000" baseline="30000" dirty="0"/>
                  <a:t>2</a:t>
                </a:r>
                <a:r>
                  <a:rPr lang="en-US" sz="2000" dirty="0"/>
                  <a:t>):</a:t>
                </a: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            		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  – 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eigen decomposition of the resulting covariance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25E8C8-9728-4A17-A194-1893BA5F1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337905"/>
                <a:ext cx="10383982" cy="2985433"/>
              </a:xfrm>
              <a:prstGeom prst="rect">
                <a:avLst/>
              </a:prstGeom>
              <a:blipFill>
                <a:blip r:embed="rId2"/>
                <a:stretch>
                  <a:fillRect l="-939" t="-1837" b="-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74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33714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Current Theory/Speculation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038B21-3311-4481-A0A0-563AD2D32343}"/>
              </a:ext>
            </a:extLst>
          </p:cNvPr>
          <p:cNvSpPr txBox="1">
            <a:spLocks/>
          </p:cNvSpPr>
          <p:nvPr/>
        </p:nvSpPr>
        <p:spPr>
          <a:xfrm>
            <a:off x="800100" y="1215186"/>
            <a:ext cx="10325100" cy="506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cPCA</a:t>
            </a:r>
            <a:r>
              <a:rPr lang="en-US" sz="2000" dirty="0"/>
              <a:t> method forces the background to be “small” in comparison to the disease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When we reach a certain number of columns, the model struggles to discriminate useful features since we have so many rows (previously untested)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subset of features will improve feature identification when using </a:t>
            </a:r>
            <a:r>
              <a:rPr lang="en-US" sz="2000" dirty="0" err="1"/>
              <a:t>cPCA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756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9304</TotalTime>
  <Words>8272</Words>
  <Application>Microsoft Office PowerPoint</Application>
  <PresentationFormat>Widescreen</PresentationFormat>
  <Paragraphs>869</Paragraphs>
  <Slides>174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174</vt:i4>
      </vt:variant>
    </vt:vector>
  </HeadingPairs>
  <TitlesOfParts>
    <vt:vector size="182" baseType="lpstr">
      <vt:lpstr>-apple-system</vt:lpstr>
      <vt:lpstr>Arial</vt:lpstr>
      <vt:lpstr>Calibri</vt:lpstr>
      <vt:lpstr>Calibri Light</vt:lpstr>
      <vt:lpstr>Cambria Math</vt:lpstr>
      <vt:lpstr>Wingdings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249</cp:revision>
  <dcterms:created xsi:type="dcterms:W3CDTF">2022-05-10T13:43:13Z</dcterms:created>
  <dcterms:modified xsi:type="dcterms:W3CDTF">2022-12-25T23:54:58Z</dcterms:modified>
</cp:coreProperties>
</file>